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51" r:id="rId2"/>
    <p:sldId id="453" r:id="rId3"/>
    <p:sldId id="454" r:id="rId4"/>
    <p:sldId id="455" r:id="rId5"/>
    <p:sldId id="458" r:id="rId6"/>
    <p:sldId id="459" r:id="rId7"/>
    <p:sldId id="45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696" y="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837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8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761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7157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647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502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633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53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978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3224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833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427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AA840-440D-433F-9C9A-00CA65B39C81}" type="datetimeFigureOut">
              <a:rPr lang="ko-KR" altLang="en-US" smtClean="0"/>
              <a:t>2026-05-18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2486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079518" y="-2124324"/>
            <a:ext cx="5901975" cy="9463776"/>
            <a:chOff x="3591838" y="-2400723"/>
            <a:chExt cx="5901975" cy="9463776"/>
          </a:xfrm>
        </p:grpSpPr>
        <p:sp>
          <p:nvSpPr>
            <p:cNvPr id="33" name="직각 삼각형 32"/>
            <p:cNvSpPr/>
            <p:nvPr/>
          </p:nvSpPr>
          <p:spPr>
            <a:xfrm rot="18900000">
              <a:off x="4766570" y="-2400723"/>
              <a:ext cx="4410326" cy="4410326"/>
            </a:xfrm>
            <a:prstGeom prst="rtTriangle">
              <a:avLst/>
            </a:prstGeom>
            <a:blipFill dpi="0" rotWithShape="0">
              <a:blip r:embed="rId2"/>
              <a:srcRect/>
              <a:stretch>
                <a:fillRect r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3591838" y="-331504"/>
              <a:ext cx="5901975" cy="7394557"/>
              <a:chOff x="3591838" y="-331504"/>
              <a:chExt cx="5901975" cy="7394557"/>
            </a:xfrm>
          </p:grpSpPr>
          <p:sp>
            <p:nvSpPr>
              <p:cNvPr id="31" name="다이아몬드 30"/>
              <p:cNvSpPr/>
              <p:nvPr/>
            </p:nvSpPr>
            <p:spPr>
              <a:xfrm>
                <a:off x="7669699" y="3994898"/>
                <a:ext cx="1412240" cy="1412240"/>
              </a:xfrm>
              <a:prstGeom prst="diamond">
                <a:avLst/>
              </a:prstGeom>
              <a:solidFill>
                <a:schemeClr val="accent1">
                  <a:alpha val="8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grpSp>
            <p:nvGrpSpPr>
              <p:cNvPr id="25" name="그룹 24"/>
              <p:cNvGrpSpPr/>
              <p:nvPr/>
            </p:nvGrpSpPr>
            <p:grpSpPr>
              <a:xfrm>
                <a:off x="3591838" y="-331504"/>
                <a:ext cx="5901975" cy="7394557"/>
                <a:chOff x="3591838" y="-331504"/>
                <a:chExt cx="5901975" cy="7394557"/>
              </a:xfrm>
            </p:grpSpPr>
            <p:cxnSp>
              <p:nvCxnSpPr>
                <p:cNvPr id="21" name="직선 연결선 20"/>
                <p:cNvCxnSpPr/>
                <p:nvPr/>
              </p:nvCxnSpPr>
              <p:spPr>
                <a:xfrm flipV="1">
                  <a:off x="5315663" y="825909"/>
                  <a:ext cx="3916827" cy="3893642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직선 연결선 25"/>
                <p:cNvCxnSpPr/>
                <p:nvPr/>
              </p:nvCxnSpPr>
              <p:spPr>
                <a:xfrm>
                  <a:off x="5325465" y="4719551"/>
                  <a:ext cx="1646269" cy="1656072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직선 연결선 27"/>
                <p:cNvCxnSpPr/>
                <p:nvPr/>
              </p:nvCxnSpPr>
              <p:spPr>
                <a:xfrm flipV="1">
                  <a:off x="6270351" y="3858672"/>
                  <a:ext cx="3223462" cy="3204381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직선 연결선 28"/>
                <p:cNvCxnSpPr/>
                <p:nvPr/>
              </p:nvCxnSpPr>
              <p:spPr>
                <a:xfrm>
                  <a:off x="3591838" y="-331504"/>
                  <a:ext cx="5035968" cy="5065954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026" name="Picture 2" descr="íì¬ì ëí ì´ë¯¸ì§ ê²ìê²°ê³¼"/>
              <p:cNvPicPr>
                <a:picLocks noChangeArrowheads="1"/>
              </p:cNvPicPr>
              <p:nvPr/>
            </p:nvPicPr>
            <p:blipFill rotWithShape="1">
              <a:blip r:embed="rId3"/>
              <a:srcRect l="15680" r="17850"/>
              <a:stretch>
                <a:fillRect/>
              </a:stretch>
            </p:blipFill>
            <p:spPr>
              <a:xfrm>
                <a:off x="5470520" y="3199805"/>
                <a:ext cx="3002427" cy="3002427"/>
              </a:xfrm>
              <a:prstGeom prst="diamond">
                <a:avLst/>
              </a:prstGeom>
              <a:noFill/>
              <a:ln w="98425">
                <a:noFill/>
              </a:ln>
            </p:spPr>
          </p:pic>
          <p:sp>
            <p:nvSpPr>
              <p:cNvPr id="36" name="다이아몬드 35"/>
              <p:cNvSpPr/>
              <p:nvPr/>
            </p:nvSpPr>
            <p:spPr>
              <a:xfrm>
                <a:off x="6030573" y="3048864"/>
                <a:ext cx="1000391" cy="1000391"/>
              </a:xfrm>
              <a:prstGeom prst="diamond">
                <a:avLst/>
              </a:prstGeom>
              <a:solidFill>
                <a:schemeClr val="accent1">
                  <a:alpha val="5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41" name="다이아몬드 40"/>
              <p:cNvSpPr/>
              <p:nvPr/>
            </p:nvSpPr>
            <p:spPr>
              <a:xfrm>
                <a:off x="6844227" y="1289245"/>
                <a:ext cx="2188773" cy="2188773"/>
              </a:xfrm>
              <a:prstGeom prst="diamond">
                <a:avLst/>
              </a:prstGeom>
              <a:solidFill>
                <a:schemeClr val="accent1">
                  <a:alpha val="8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</p:grpSp>
      <p:sp>
        <p:nvSpPr>
          <p:cNvPr id="14" name="직각 삼각형 13"/>
          <p:cNvSpPr/>
          <p:nvPr/>
        </p:nvSpPr>
        <p:spPr>
          <a:xfrm>
            <a:off x="0" y="5624097"/>
            <a:ext cx="1233903" cy="123390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37" name="직선 연결선 36"/>
          <p:cNvCxnSpPr/>
          <p:nvPr/>
        </p:nvCxnSpPr>
        <p:spPr>
          <a:xfrm rot="20700000" flipH="1">
            <a:off x="-657263" y="-152708"/>
            <a:ext cx="2241354" cy="1285190"/>
          </a:xfrm>
          <a:prstGeom prst="line">
            <a:avLst/>
          </a:prstGeom>
          <a:ln w="31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Box 1026"/>
          <p:cNvSpPr txBox="1"/>
          <p:nvPr/>
        </p:nvSpPr>
        <p:spPr>
          <a:xfrm>
            <a:off x="456710" y="2058077"/>
            <a:ext cx="50067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400" b="1" dirty="0" err="1"/>
              <a:t>아이템명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: </a:t>
            </a:r>
            <a:endParaRPr lang="ko-KR" altLang="en-US" sz="2400" b="1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607249"/>
              </p:ext>
            </p:extLst>
          </p:nvPr>
        </p:nvGraphicFramePr>
        <p:xfrm>
          <a:off x="345990" y="3754415"/>
          <a:ext cx="3733528" cy="2043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4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성   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학    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학    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>
                          <a:solidFill>
                            <a:schemeClr val="tx1"/>
                          </a:solidFill>
                        </a:rPr>
                        <a:t>휴대폰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err="1">
                          <a:solidFill>
                            <a:schemeClr val="tx1"/>
                          </a:solidFill>
                        </a:rPr>
                        <a:t>이메일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98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8365116" cy="724097"/>
            <a:chOff x="222254" y="83105"/>
            <a:chExt cx="6052498" cy="72409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36010"/>
              <a:ext cx="5703776" cy="37119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창업 아이디어 개요 설명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아이디어를 왜 떠올렸는지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 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어떤 아이디어인지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93340" y="2003614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226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507328" y="299000"/>
            <a:ext cx="7806162" cy="736007"/>
            <a:chOff x="222254" y="83105"/>
            <a:chExt cx="6178628" cy="73600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697106" y="447920"/>
              <a:ext cx="5703776" cy="37119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창업 아이디어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, 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장점 및 특징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어떤 좋은 점이 있는지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?,  SWOT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분석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? 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23632" y="2710545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분량 및 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972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7888706" cy="724097"/>
            <a:chOff x="222254" y="83105"/>
            <a:chExt cx="6052498" cy="72409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36010"/>
              <a:ext cx="5703776" cy="37119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목표 고객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누가 고객이고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, </a:t>
              </a:r>
              <a:r>
                <a:rPr lang="ko-KR" altLang="en-US" b="1" spc="-100" dirty="0" err="1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누구한테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 혜택이 있을지</a:t>
              </a:r>
              <a:r>
                <a:rPr lang="en-US" altLang="ko-KR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?) 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3632" y="2710545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분량 및 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427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7888706" cy="724097"/>
            <a:chOff x="222254" y="83105"/>
            <a:chExt cx="6052498" cy="72409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36010"/>
              <a:ext cx="5703776" cy="37119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자금조달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어떻게 소요자금을 조달할 것인지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? </a:t>
              </a: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얼마나 자금이 필요한지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?)</a:t>
              </a:r>
              <a:endParaRPr kumimoji="0" lang="ko-KR" altLang="en-US" sz="1800" b="1" i="0" u="none" strike="noStrike" kern="1200" cap="none" spc="-100" normalizeH="0" baseline="0" noProof="0" dirty="0">
                <a:ln w="9525"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3632" y="2710545"/>
            <a:ext cx="6557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CB36ED2-8B8C-44FE-BE03-AC1616509FED}"/>
              </a:ext>
            </a:extLst>
          </p:cNvPr>
          <p:cNvSpPr/>
          <p:nvPr/>
        </p:nvSpPr>
        <p:spPr>
          <a:xfrm>
            <a:off x="2286000" y="25518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분량 및 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70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7888706" cy="724097"/>
            <a:chOff x="222254" y="83105"/>
            <a:chExt cx="6052498" cy="72409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36010"/>
              <a:ext cx="5703776" cy="37119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마케팅전략 및 수익성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어떻게 판매하여 얼마의 수익을 창출할지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?)</a:t>
              </a:r>
              <a:endParaRPr kumimoji="0" lang="ko-KR" altLang="en-US" sz="1800" b="1" i="0" u="none" strike="noStrike" kern="1200" cap="none" spc="-100" normalizeH="0" baseline="0" noProof="0" dirty="0">
                <a:ln w="9525"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3632" y="2710545"/>
            <a:ext cx="6557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CB36ED2-8B8C-44FE-BE03-AC1616509FED}"/>
              </a:ext>
            </a:extLst>
          </p:cNvPr>
          <p:cNvSpPr/>
          <p:nvPr/>
        </p:nvSpPr>
        <p:spPr>
          <a:xfrm>
            <a:off x="2286000" y="25518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글씨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그림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도표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또는 이미지 등 활용 가능</a:t>
            </a:r>
            <a:endParaRPr lang="en-US" altLang="ko-KR" dirty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>
                <a:solidFill>
                  <a:srgbClr val="FF0000"/>
                </a:solidFill>
              </a:rPr>
              <a:t>분량 및 페이지 수 제한 없음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9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6052498" cy="724097"/>
            <a:chOff x="222254" y="83105"/>
            <a:chExt cx="6052498" cy="72409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36010"/>
              <a:ext cx="5703776" cy="37119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기타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경쟁사와 차별성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홍보방법 등</a:t>
              </a:r>
              <a:r>
                <a:rPr kumimoji="0" lang="en-US" altLang="ko-KR" sz="1800" b="1" i="0" u="none" strike="noStrike" kern="1200" cap="none" spc="-100" normalizeH="0" baseline="0" noProof="0" dirty="0">
                  <a:ln w="9525"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1800" b="1" i="0" u="none" strike="noStrike" kern="1200" cap="none" spc="-100" normalizeH="0" baseline="0" noProof="0" dirty="0">
                <a:ln w="9525"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285104" y="1845276"/>
            <a:ext cx="6557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그림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도표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또는 이미지 등 활용 가능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85104" y="1845276"/>
            <a:ext cx="65573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그림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도표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또는 이미지 등 활용 가능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페이지 수 제한 없음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자유롭게 작성</a:t>
            </a:r>
          </a:p>
        </p:txBody>
      </p:sp>
    </p:spTree>
    <p:extLst>
      <p:ext uri="{BB962C8B-B14F-4D97-AF65-F5344CB8AC3E}">
        <p14:creationId xmlns:p14="http://schemas.microsoft.com/office/powerpoint/2010/main" val="139274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647</TotalTime>
  <Words>199</Words>
  <Application>Microsoft Office PowerPoint</Application>
  <PresentationFormat>화면 슬라이드 쇼(4:3)</PresentationFormat>
  <Paragraphs>52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문현 이</cp:lastModifiedBy>
  <cp:revision>43</cp:revision>
  <dcterms:created xsi:type="dcterms:W3CDTF">2020-05-18T00:06:02Z</dcterms:created>
  <dcterms:modified xsi:type="dcterms:W3CDTF">2026-05-18T02:14:46Z</dcterms:modified>
</cp:coreProperties>
</file>