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9" r:id="rId2"/>
  </p:sldIdLst>
  <p:sldSz cx="7559675" cy="1069181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231E"/>
    <a:srgbClr val="004E42"/>
    <a:srgbClr val="008C74"/>
    <a:srgbClr val="D7EDE6"/>
    <a:srgbClr val="A7D8B7"/>
    <a:srgbClr val="E4D2BC"/>
    <a:srgbClr val="0091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863" autoAdjust="0"/>
    <p:restoredTop sz="94660"/>
  </p:normalViewPr>
  <p:slideViewPr>
    <p:cSldViewPr snapToGrid="0">
      <p:cViewPr varScale="1">
        <p:scale>
          <a:sx n="73" d="100"/>
          <a:sy n="73" d="100"/>
        </p:scale>
        <p:origin x="339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424709-7311-4FEB-A42D-926C0566B887}" type="datetimeFigureOut">
              <a:rPr lang="ko-KR" altLang="en-US" smtClean="0"/>
              <a:t>2026-01-09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16150" y="1241425"/>
            <a:ext cx="23653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C92E03-4D70-4DCB-BF1D-D308FC0834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54517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그래픽, 클립아트, 상징, 원이(가) 표시된 사진&#10;&#10;자동 생성된 설명">
            <a:extLst>
              <a:ext uri="{FF2B5EF4-FFF2-40B4-BE49-F238E27FC236}">
                <a16:creationId xmlns:a16="http://schemas.microsoft.com/office/drawing/2014/main" id="{5B788B58-990D-66A8-C8AE-A987B87B9AB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848" y="1"/>
            <a:ext cx="746869" cy="861468"/>
          </a:xfrm>
          <a:prstGeom prst="rect">
            <a:avLst/>
          </a:prstGeom>
        </p:spPr>
      </p:pic>
      <p:sp>
        <p:nvSpPr>
          <p:cNvPr id="8" name="직사각형 7"/>
          <p:cNvSpPr/>
          <p:nvPr userDrawn="1"/>
        </p:nvSpPr>
        <p:spPr>
          <a:xfrm>
            <a:off x="523" y="9943013"/>
            <a:ext cx="7558630" cy="748800"/>
          </a:xfrm>
          <a:prstGeom prst="rect">
            <a:avLst/>
          </a:prstGeom>
          <a:solidFill>
            <a:srgbClr val="009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 userDrawn="1"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524" y="10130213"/>
            <a:ext cx="1390627" cy="374400"/>
          </a:xfrm>
          <a:prstGeom prst="rect">
            <a:avLst/>
          </a:prstGeom>
        </p:spPr>
      </p:pic>
      <p:sp>
        <p:nvSpPr>
          <p:cNvPr id="10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562718" y="1187685"/>
            <a:ext cx="5449199" cy="6093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buNone/>
              <a:defRPr sz="4400">
                <a:solidFill>
                  <a:srgbClr val="009178"/>
                </a:solidFill>
                <a:latin typeface="하나2.0 B" panose="020B0303000000000000" pitchFamily="50" charset="-127"/>
                <a:ea typeface="하나2.0 B" panose="020B0303000000000000" pitchFamily="50" charset="-127"/>
              </a:defRPr>
            </a:lvl1pPr>
          </a:lstStyle>
          <a:p>
            <a:pPr lvl="0"/>
            <a:r>
              <a:rPr lang="ko-KR" altLang="en-US" dirty="0" smtClean="0"/>
              <a:t>제목을 작성해 주세요</a:t>
            </a:r>
            <a:endParaRPr lang="ko-KR" altLang="en-US" dirty="0"/>
          </a:p>
        </p:txBody>
      </p:sp>
      <p:sp>
        <p:nvSpPr>
          <p:cNvPr id="11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562718" y="2651815"/>
            <a:ext cx="5449199" cy="25622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buNone/>
              <a:defRPr sz="1800">
                <a:solidFill>
                  <a:srgbClr val="009178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</a:lstStyle>
          <a:p>
            <a:pPr lvl="0"/>
            <a:r>
              <a:rPr lang="ko-KR" altLang="en-US" dirty="0" smtClean="0"/>
              <a:t>부제를 작성해 주세요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하나</a:t>
            </a:r>
            <a:r>
              <a:rPr lang="en-US" altLang="ko-KR" dirty="0" smtClean="0"/>
              <a:t>2.0 18pt</a:t>
            </a:r>
            <a:endParaRPr lang="ko-KR" altLang="en-US" dirty="0"/>
          </a:p>
        </p:txBody>
      </p:sp>
      <p:sp>
        <p:nvSpPr>
          <p:cNvPr id="12" name="텍스트 개체 틀 3"/>
          <p:cNvSpPr>
            <a:spLocks noGrp="1"/>
          </p:cNvSpPr>
          <p:nvPr>
            <p:ph type="body" sz="quarter" idx="12" hasCustomPrompt="1"/>
          </p:nvPr>
        </p:nvSpPr>
        <p:spPr>
          <a:xfrm>
            <a:off x="562718" y="3799369"/>
            <a:ext cx="3754717" cy="17081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0" indent="0">
              <a:buNone/>
              <a:defRPr sz="1200" baseline="0">
                <a:solidFill>
                  <a:srgbClr val="004E42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</a:lstStyle>
          <a:p>
            <a:pPr lvl="0"/>
            <a:r>
              <a:rPr lang="ko-KR" altLang="en-US" dirty="0" err="1" smtClean="0"/>
              <a:t>작성부서명</a:t>
            </a:r>
            <a:r>
              <a:rPr lang="ko-KR" altLang="en-US" dirty="0" smtClean="0"/>
              <a:t> </a:t>
            </a:r>
            <a:r>
              <a:rPr lang="en-US" altLang="ko-KR" dirty="0" smtClean="0"/>
              <a:t>| 2024.00.00  </a:t>
            </a:r>
            <a:r>
              <a:rPr lang="ko-KR" altLang="en-US" dirty="0" smtClean="0"/>
              <a:t>하나</a:t>
            </a:r>
            <a:r>
              <a:rPr lang="en-US" altLang="ko-KR" dirty="0" smtClean="0"/>
              <a:t>2.0 M 12pt</a:t>
            </a:r>
            <a:endParaRPr lang="ko-KR" altLang="en-US" dirty="0"/>
          </a:p>
        </p:txBody>
      </p:sp>
      <p:sp>
        <p:nvSpPr>
          <p:cNvPr id="13" name="텍스트 개체 틀 3"/>
          <p:cNvSpPr>
            <a:spLocks noGrp="1"/>
          </p:cNvSpPr>
          <p:nvPr>
            <p:ph type="body" sz="quarter" idx="13" hasCustomPrompt="1"/>
          </p:nvPr>
        </p:nvSpPr>
        <p:spPr>
          <a:xfrm>
            <a:off x="562718" y="1829399"/>
            <a:ext cx="5449199" cy="6093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buNone/>
              <a:defRPr sz="4400" baseline="0">
                <a:solidFill>
                  <a:srgbClr val="009178"/>
                </a:solidFill>
                <a:latin typeface="하나2.0 B" panose="020B0303000000000000" pitchFamily="50" charset="-127"/>
                <a:ea typeface="하나2.0 B" panose="020B0303000000000000" pitchFamily="50" charset="-127"/>
              </a:defRPr>
            </a:lvl1pPr>
          </a:lstStyle>
          <a:p>
            <a:pPr lvl="0"/>
            <a:r>
              <a:rPr lang="en-US" altLang="ko-KR" dirty="0" smtClean="0"/>
              <a:t>: </a:t>
            </a:r>
            <a:r>
              <a:rPr lang="ko-KR" altLang="en-US" dirty="0" smtClean="0"/>
              <a:t>하나</a:t>
            </a:r>
            <a:r>
              <a:rPr lang="en-US" altLang="ko-KR" dirty="0" smtClean="0"/>
              <a:t>2.0 B 44pt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70806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bg>
      <p:bgPr>
        <a:solidFill>
          <a:srgbClr val="00917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 userDrawn="1"/>
        </p:nvSpPr>
        <p:spPr>
          <a:xfrm>
            <a:off x="523" y="9943013"/>
            <a:ext cx="7558630" cy="748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432000" y="432000"/>
            <a:ext cx="5449199" cy="6093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buNone/>
              <a:defRPr sz="4400">
                <a:solidFill>
                  <a:schemeClr val="bg1"/>
                </a:solidFill>
                <a:latin typeface="하나2.0 B" panose="020B0303000000000000" pitchFamily="50" charset="-127"/>
                <a:ea typeface="하나2.0 B" panose="020B0303000000000000" pitchFamily="50" charset="-127"/>
              </a:defRPr>
            </a:lvl1pPr>
          </a:lstStyle>
          <a:p>
            <a:pPr lvl="0"/>
            <a:r>
              <a:rPr lang="ko-KR" altLang="en-US" dirty="0" smtClean="0"/>
              <a:t>제목을 작성해 주세요</a:t>
            </a:r>
            <a:endParaRPr lang="ko-KR" altLang="en-US" dirty="0"/>
          </a:p>
        </p:txBody>
      </p:sp>
      <p:sp>
        <p:nvSpPr>
          <p:cNvPr id="11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432000" y="1896130"/>
            <a:ext cx="5449199" cy="25622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buNone/>
              <a:defRPr sz="1800">
                <a:solidFill>
                  <a:schemeClr val="bg1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</a:lstStyle>
          <a:p>
            <a:pPr lvl="0"/>
            <a:r>
              <a:rPr lang="ko-KR" altLang="en-US" dirty="0" smtClean="0"/>
              <a:t>부제를 작성해 주세요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하나</a:t>
            </a:r>
            <a:r>
              <a:rPr lang="en-US" altLang="ko-KR" dirty="0" smtClean="0"/>
              <a:t>2.0 18pt</a:t>
            </a:r>
            <a:endParaRPr lang="ko-KR" altLang="en-US" dirty="0"/>
          </a:p>
        </p:txBody>
      </p:sp>
      <p:sp>
        <p:nvSpPr>
          <p:cNvPr id="12" name="텍스트 개체 틀 3"/>
          <p:cNvSpPr>
            <a:spLocks noGrp="1"/>
          </p:cNvSpPr>
          <p:nvPr>
            <p:ph type="body" sz="quarter" idx="12" hasCustomPrompt="1"/>
          </p:nvPr>
        </p:nvSpPr>
        <p:spPr>
          <a:xfrm>
            <a:off x="432000" y="3799369"/>
            <a:ext cx="3754717" cy="17081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0" indent="0">
              <a:buNone/>
              <a:defRPr sz="1200" baseline="0">
                <a:solidFill>
                  <a:srgbClr val="A7D8B7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</a:lstStyle>
          <a:p>
            <a:pPr lvl="0"/>
            <a:r>
              <a:rPr lang="ko-KR" altLang="en-US" dirty="0" err="1" smtClean="0"/>
              <a:t>작성부서명</a:t>
            </a:r>
            <a:r>
              <a:rPr lang="ko-KR" altLang="en-US" dirty="0" smtClean="0"/>
              <a:t> </a:t>
            </a:r>
            <a:r>
              <a:rPr lang="en-US" altLang="ko-KR" dirty="0" smtClean="0"/>
              <a:t>| 2024.00.00  </a:t>
            </a:r>
            <a:r>
              <a:rPr lang="ko-KR" altLang="en-US" dirty="0" smtClean="0"/>
              <a:t>하나</a:t>
            </a:r>
            <a:r>
              <a:rPr lang="en-US" altLang="ko-KR" dirty="0" smtClean="0"/>
              <a:t>2.0 M 12pt</a:t>
            </a:r>
            <a:endParaRPr lang="ko-KR" altLang="en-US" dirty="0"/>
          </a:p>
        </p:txBody>
      </p:sp>
      <p:sp>
        <p:nvSpPr>
          <p:cNvPr id="13" name="텍스트 개체 틀 3"/>
          <p:cNvSpPr>
            <a:spLocks noGrp="1"/>
          </p:cNvSpPr>
          <p:nvPr>
            <p:ph type="body" sz="quarter" idx="13" hasCustomPrompt="1"/>
          </p:nvPr>
        </p:nvSpPr>
        <p:spPr>
          <a:xfrm>
            <a:off x="432000" y="1073714"/>
            <a:ext cx="5449199" cy="6093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buNone/>
              <a:defRPr sz="4400" baseline="0">
                <a:solidFill>
                  <a:schemeClr val="bg1"/>
                </a:solidFill>
                <a:latin typeface="하나2.0 B" panose="020B0303000000000000" pitchFamily="50" charset="-127"/>
                <a:ea typeface="하나2.0 B" panose="020B0303000000000000" pitchFamily="50" charset="-127"/>
              </a:defRPr>
            </a:lvl1pPr>
          </a:lstStyle>
          <a:p>
            <a:pPr lvl="0"/>
            <a:r>
              <a:rPr lang="en-US" altLang="ko-KR" dirty="0" smtClean="0"/>
              <a:t>: </a:t>
            </a:r>
            <a:r>
              <a:rPr lang="ko-KR" altLang="en-US" dirty="0" smtClean="0"/>
              <a:t>하나</a:t>
            </a:r>
            <a:r>
              <a:rPr lang="en-US" altLang="ko-KR" dirty="0" smtClean="0"/>
              <a:t>2.0 B 44pt</a:t>
            </a:r>
            <a:endParaRPr lang="ko-KR" altLang="en-US" dirty="0"/>
          </a:p>
        </p:txBody>
      </p:sp>
      <p:pic>
        <p:nvPicPr>
          <p:cNvPr id="15" name="그림 14" descr="클립아트, 그래픽, 상징, 창의성이(가) 표시된 사진&#10;&#10;자동 생성된 설명">
            <a:extLst>
              <a:ext uri="{FF2B5EF4-FFF2-40B4-BE49-F238E27FC236}">
                <a16:creationId xmlns:a16="http://schemas.microsoft.com/office/drawing/2014/main" id="{146B7A20-DC1E-E6F9-5F02-26EA53B96F7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6917" y="-2226"/>
            <a:ext cx="748800" cy="863695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523" y="10130213"/>
            <a:ext cx="1390629" cy="37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33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 userDrawn="1"/>
        </p:nvSpPr>
        <p:spPr>
          <a:xfrm>
            <a:off x="523" y="10317413"/>
            <a:ext cx="7558630" cy="374400"/>
          </a:xfrm>
          <a:prstGeom prst="rect">
            <a:avLst/>
          </a:prstGeom>
          <a:solidFill>
            <a:srgbClr val="009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텍스트 개체 틀 2"/>
          <p:cNvSpPr>
            <a:spLocks noGrp="1"/>
          </p:cNvSpPr>
          <p:nvPr>
            <p:ph type="body" sz="quarter" idx="26" hasCustomPrompt="1"/>
          </p:nvPr>
        </p:nvSpPr>
        <p:spPr>
          <a:xfrm>
            <a:off x="666493" y="2414378"/>
            <a:ext cx="4615536" cy="2492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1800" baseline="0">
                <a:solidFill>
                  <a:schemeClr val="tx1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ko-KR" altLang="en-US" dirty="0" smtClean="0"/>
              <a:t>① </a:t>
            </a:r>
            <a:r>
              <a:rPr lang="ko-KR" altLang="en-US" dirty="0" err="1" smtClean="0"/>
              <a:t>소목차를</a:t>
            </a:r>
            <a:r>
              <a:rPr lang="ko-KR" altLang="en-US" dirty="0" smtClean="0"/>
              <a:t> 작성해 주세요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하나</a:t>
            </a:r>
            <a:r>
              <a:rPr lang="en-US" altLang="ko-KR" dirty="0" smtClean="0"/>
              <a:t>2.0 M 18pt</a:t>
            </a:r>
            <a:endParaRPr lang="ko-KR" altLang="en-US" dirty="0"/>
          </a:p>
        </p:txBody>
      </p:sp>
      <p:sp>
        <p:nvSpPr>
          <p:cNvPr id="17" name="텍스트 개체 틀 2"/>
          <p:cNvSpPr>
            <a:spLocks noGrp="1"/>
          </p:cNvSpPr>
          <p:nvPr>
            <p:ph type="body" sz="quarter" idx="27" hasCustomPrompt="1"/>
          </p:nvPr>
        </p:nvSpPr>
        <p:spPr>
          <a:xfrm>
            <a:off x="666493" y="2813907"/>
            <a:ext cx="4615543" cy="199285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1400" baseline="0">
                <a:solidFill>
                  <a:srgbClr val="8A8D8F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en-US" altLang="ko-KR" dirty="0" smtClean="0"/>
              <a:t>- </a:t>
            </a:r>
            <a:r>
              <a:rPr lang="ko-KR" altLang="en-US" dirty="0" smtClean="0"/>
              <a:t>핵심 내용을 정리해서 적어주세요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하나</a:t>
            </a:r>
            <a:r>
              <a:rPr lang="en-US" altLang="ko-KR" dirty="0" smtClean="0"/>
              <a:t>2.0 R 14pt</a:t>
            </a:r>
            <a:endParaRPr lang="ko-KR" altLang="en-US" dirty="0"/>
          </a:p>
        </p:txBody>
      </p:sp>
      <p:sp>
        <p:nvSpPr>
          <p:cNvPr id="18" name="텍스트 개체 틀 2"/>
          <p:cNvSpPr>
            <a:spLocks noGrp="1"/>
          </p:cNvSpPr>
          <p:nvPr>
            <p:ph type="body" sz="quarter" idx="28" hasCustomPrompt="1"/>
          </p:nvPr>
        </p:nvSpPr>
        <p:spPr>
          <a:xfrm>
            <a:off x="666493" y="3156498"/>
            <a:ext cx="4615543" cy="199285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1400">
                <a:solidFill>
                  <a:srgbClr val="8A8D8F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en-US" altLang="ko-KR" dirty="0" smtClean="0"/>
              <a:t>- </a:t>
            </a:r>
            <a:r>
              <a:rPr lang="ko-KR" altLang="en-US" dirty="0" smtClean="0"/>
              <a:t>핵심 내용을 정리해서 적어주세요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하나</a:t>
            </a:r>
            <a:r>
              <a:rPr lang="en-US" altLang="ko-KR" dirty="0" smtClean="0"/>
              <a:t>2.0 R 14pt</a:t>
            </a:r>
            <a:endParaRPr lang="ko-KR" altLang="en-US" dirty="0"/>
          </a:p>
        </p:txBody>
      </p:sp>
      <p:sp>
        <p:nvSpPr>
          <p:cNvPr id="19" name="텍스트 개체 틀 2"/>
          <p:cNvSpPr>
            <a:spLocks noGrp="1"/>
          </p:cNvSpPr>
          <p:nvPr>
            <p:ph type="body" sz="quarter" idx="11" hasCustomPrompt="1"/>
          </p:nvPr>
        </p:nvSpPr>
        <p:spPr>
          <a:xfrm>
            <a:off x="666493" y="1811720"/>
            <a:ext cx="5843081" cy="3046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2200" baseline="0">
                <a:solidFill>
                  <a:srgbClr val="009178"/>
                </a:solidFill>
                <a:latin typeface="하나2.0 B" panose="020B0303000000000000" pitchFamily="50" charset="-127"/>
                <a:ea typeface="하나2.0 B" panose="020B03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en-US" altLang="ko-KR" dirty="0" smtClean="0"/>
              <a:t>1. </a:t>
            </a:r>
            <a:r>
              <a:rPr lang="ko-KR" altLang="en-US" dirty="0" smtClean="0"/>
              <a:t>첫번째 목차를 작성해 주세요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하나</a:t>
            </a:r>
            <a:r>
              <a:rPr lang="en-US" altLang="ko-KR" dirty="0" smtClean="0"/>
              <a:t>2.0 B 22pt</a:t>
            </a:r>
            <a:endParaRPr lang="ko-KR" altLang="en-US" dirty="0"/>
          </a:p>
        </p:txBody>
      </p:sp>
      <p:sp>
        <p:nvSpPr>
          <p:cNvPr id="20" name="텍스트 개체 틀 2"/>
          <p:cNvSpPr>
            <a:spLocks noGrp="1"/>
          </p:cNvSpPr>
          <p:nvPr>
            <p:ph type="body" sz="quarter" idx="15" hasCustomPrompt="1"/>
          </p:nvPr>
        </p:nvSpPr>
        <p:spPr>
          <a:xfrm>
            <a:off x="666493" y="3602900"/>
            <a:ext cx="4615536" cy="25622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ko-KR" altLang="en-US" dirty="0" smtClean="0"/>
              <a:t>② </a:t>
            </a:r>
            <a:r>
              <a:rPr lang="ko-KR" altLang="en-US" dirty="0" err="1" smtClean="0"/>
              <a:t>소목차를</a:t>
            </a:r>
            <a:r>
              <a:rPr lang="ko-KR" altLang="en-US" dirty="0" smtClean="0"/>
              <a:t> 작성해 주세요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하나</a:t>
            </a:r>
            <a:r>
              <a:rPr lang="en-US" altLang="ko-KR" dirty="0" smtClean="0"/>
              <a:t>2.0 M 18pt</a:t>
            </a:r>
            <a:endParaRPr lang="ko-KR" altLang="en-US" dirty="0"/>
          </a:p>
        </p:txBody>
      </p:sp>
      <p:sp>
        <p:nvSpPr>
          <p:cNvPr id="21" name="텍스트 개체 틀 2"/>
          <p:cNvSpPr>
            <a:spLocks noGrp="1"/>
          </p:cNvSpPr>
          <p:nvPr>
            <p:ph type="body" sz="quarter" idx="16" hasCustomPrompt="1"/>
          </p:nvPr>
        </p:nvSpPr>
        <p:spPr>
          <a:xfrm>
            <a:off x="666493" y="4002429"/>
            <a:ext cx="4615543" cy="199285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1400">
                <a:solidFill>
                  <a:srgbClr val="8A8D8F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en-US" altLang="ko-KR" dirty="0" smtClean="0"/>
              <a:t>- </a:t>
            </a:r>
            <a:r>
              <a:rPr lang="ko-KR" altLang="en-US" dirty="0" smtClean="0"/>
              <a:t>핵심 내용을 정리해서 적어주세요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하나</a:t>
            </a:r>
            <a:r>
              <a:rPr lang="en-US" altLang="ko-KR" dirty="0" smtClean="0"/>
              <a:t>2.0 R 14pt</a:t>
            </a:r>
            <a:endParaRPr lang="ko-KR" altLang="en-US" dirty="0"/>
          </a:p>
        </p:txBody>
      </p:sp>
      <p:sp>
        <p:nvSpPr>
          <p:cNvPr id="22" name="텍스트 개체 틀 2"/>
          <p:cNvSpPr>
            <a:spLocks noGrp="1"/>
          </p:cNvSpPr>
          <p:nvPr>
            <p:ph type="body" sz="quarter" idx="17" hasCustomPrompt="1"/>
          </p:nvPr>
        </p:nvSpPr>
        <p:spPr>
          <a:xfrm>
            <a:off x="666493" y="4345020"/>
            <a:ext cx="4615543" cy="199285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1400">
                <a:solidFill>
                  <a:srgbClr val="8A8D8F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en-US" altLang="ko-KR" dirty="0" smtClean="0"/>
              <a:t>- </a:t>
            </a:r>
            <a:r>
              <a:rPr lang="ko-KR" altLang="en-US" dirty="0" smtClean="0"/>
              <a:t>핵심 내용을 정리해서 적어주세요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하나</a:t>
            </a:r>
            <a:r>
              <a:rPr lang="en-US" altLang="ko-KR" dirty="0" smtClean="0"/>
              <a:t>2.0 R 14pt</a:t>
            </a:r>
            <a:endParaRPr lang="ko-KR" altLang="en-US" dirty="0"/>
          </a:p>
        </p:txBody>
      </p:sp>
      <p:sp>
        <p:nvSpPr>
          <p:cNvPr id="23" name="텍스트 개체 틀 2"/>
          <p:cNvSpPr>
            <a:spLocks noGrp="1"/>
          </p:cNvSpPr>
          <p:nvPr>
            <p:ph type="body" sz="quarter" idx="29" hasCustomPrompt="1"/>
          </p:nvPr>
        </p:nvSpPr>
        <p:spPr>
          <a:xfrm>
            <a:off x="666493" y="5408986"/>
            <a:ext cx="4615536" cy="25622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ko-KR" altLang="en-US" dirty="0" smtClean="0"/>
              <a:t>① </a:t>
            </a:r>
            <a:r>
              <a:rPr lang="ko-KR" altLang="en-US" dirty="0" err="1" smtClean="0"/>
              <a:t>소목차를</a:t>
            </a:r>
            <a:r>
              <a:rPr lang="ko-KR" altLang="en-US" dirty="0" smtClean="0"/>
              <a:t> 작성해 주세요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하나</a:t>
            </a:r>
            <a:r>
              <a:rPr lang="en-US" altLang="ko-KR" dirty="0" smtClean="0"/>
              <a:t>2.0 M 18pt</a:t>
            </a:r>
            <a:endParaRPr lang="ko-KR" altLang="en-US" dirty="0"/>
          </a:p>
        </p:txBody>
      </p:sp>
      <p:sp>
        <p:nvSpPr>
          <p:cNvPr id="24" name="텍스트 개체 틀 2"/>
          <p:cNvSpPr>
            <a:spLocks noGrp="1"/>
          </p:cNvSpPr>
          <p:nvPr>
            <p:ph type="body" sz="quarter" idx="30" hasCustomPrompt="1"/>
          </p:nvPr>
        </p:nvSpPr>
        <p:spPr>
          <a:xfrm>
            <a:off x="666493" y="5808515"/>
            <a:ext cx="4615543" cy="199285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1400">
                <a:solidFill>
                  <a:srgbClr val="8A8D8F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en-US" altLang="ko-KR" dirty="0" smtClean="0"/>
              <a:t>- </a:t>
            </a:r>
            <a:r>
              <a:rPr lang="ko-KR" altLang="en-US" dirty="0" smtClean="0"/>
              <a:t>핵심 내용을 정리해서 적어주세요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하나</a:t>
            </a:r>
            <a:r>
              <a:rPr lang="en-US" altLang="ko-KR" dirty="0" smtClean="0"/>
              <a:t>2.0 R 14pt</a:t>
            </a:r>
            <a:endParaRPr lang="ko-KR" altLang="en-US" dirty="0"/>
          </a:p>
        </p:txBody>
      </p:sp>
      <p:sp>
        <p:nvSpPr>
          <p:cNvPr id="25" name="텍스트 개체 틀 2"/>
          <p:cNvSpPr>
            <a:spLocks noGrp="1"/>
          </p:cNvSpPr>
          <p:nvPr>
            <p:ph type="body" sz="quarter" idx="31" hasCustomPrompt="1"/>
          </p:nvPr>
        </p:nvSpPr>
        <p:spPr>
          <a:xfrm>
            <a:off x="666493" y="6151106"/>
            <a:ext cx="4615543" cy="199285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1400">
                <a:solidFill>
                  <a:srgbClr val="8A8D8F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en-US" altLang="ko-KR" dirty="0" smtClean="0"/>
              <a:t>- </a:t>
            </a:r>
            <a:r>
              <a:rPr lang="ko-KR" altLang="en-US" dirty="0" smtClean="0"/>
              <a:t>핵심 내용을 정리해서 적어주세요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하나</a:t>
            </a:r>
            <a:r>
              <a:rPr lang="en-US" altLang="ko-KR" dirty="0" smtClean="0"/>
              <a:t>2.0 R 14pt</a:t>
            </a:r>
            <a:endParaRPr lang="ko-KR" altLang="en-US" dirty="0"/>
          </a:p>
        </p:txBody>
      </p:sp>
      <p:sp>
        <p:nvSpPr>
          <p:cNvPr id="26" name="텍스트 개체 틀 2"/>
          <p:cNvSpPr>
            <a:spLocks noGrp="1"/>
          </p:cNvSpPr>
          <p:nvPr>
            <p:ph type="body" sz="quarter" idx="32" hasCustomPrompt="1"/>
          </p:nvPr>
        </p:nvSpPr>
        <p:spPr>
          <a:xfrm>
            <a:off x="666493" y="4806328"/>
            <a:ext cx="5843081" cy="313163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2200">
                <a:solidFill>
                  <a:srgbClr val="009178"/>
                </a:solidFill>
                <a:latin typeface="하나2.0 B" panose="020B0303000000000000" pitchFamily="50" charset="-127"/>
                <a:ea typeface="하나2.0 B" panose="020B03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en-US" altLang="ko-KR" dirty="0" smtClean="0"/>
              <a:t>2. </a:t>
            </a:r>
            <a:r>
              <a:rPr lang="ko-KR" altLang="en-US" dirty="0" smtClean="0"/>
              <a:t>두번째 목차를 작성해 주세요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하나</a:t>
            </a:r>
            <a:r>
              <a:rPr lang="en-US" altLang="ko-KR" dirty="0" smtClean="0"/>
              <a:t>2.0 B 22pt</a:t>
            </a:r>
            <a:endParaRPr lang="ko-KR" altLang="en-US" dirty="0"/>
          </a:p>
        </p:txBody>
      </p:sp>
      <p:sp>
        <p:nvSpPr>
          <p:cNvPr id="27" name="텍스트 개체 틀 2"/>
          <p:cNvSpPr>
            <a:spLocks noGrp="1"/>
          </p:cNvSpPr>
          <p:nvPr>
            <p:ph type="body" sz="quarter" idx="33" hasCustomPrompt="1"/>
          </p:nvPr>
        </p:nvSpPr>
        <p:spPr>
          <a:xfrm>
            <a:off x="666493" y="6597508"/>
            <a:ext cx="4615536" cy="25622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ko-KR" altLang="en-US" dirty="0" smtClean="0"/>
              <a:t>② </a:t>
            </a:r>
            <a:r>
              <a:rPr lang="ko-KR" altLang="en-US" dirty="0" err="1" smtClean="0"/>
              <a:t>소목차를</a:t>
            </a:r>
            <a:r>
              <a:rPr lang="ko-KR" altLang="en-US" dirty="0" smtClean="0"/>
              <a:t> 작성해 주세요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하나</a:t>
            </a:r>
            <a:r>
              <a:rPr lang="en-US" altLang="ko-KR" dirty="0" smtClean="0"/>
              <a:t>2.0 M 18pt</a:t>
            </a:r>
            <a:endParaRPr lang="ko-KR" altLang="en-US" dirty="0"/>
          </a:p>
        </p:txBody>
      </p:sp>
      <p:sp>
        <p:nvSpPr>
          <p:cNvPr id="28" name="텍스트 개체 틀 2"/>
          <p:cNvSpPr>
            <a:spLocks noGrp="1"/>
          </p:cNvSpPr>
          <p:nvPr>
            <p:ph type="body" sz="quarter" idx="34" hasCustomPrompt="1"/>
          </p:nvPr>
        </p:nvSpPr>
        <p:spPr>
          <a:xfrm>
            <a:off x="666493" y="6997037"/>
            <a:ext cx="4615543" cy="199285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1400">
                <a:solidFill>
                  <a:srgbClr val="8A8D8F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en-US" altLang="ko-KR" dirty="0" smtClean="0"/>
              <a:t>- </a:t>
            </a:r>
            <a:r>
              <a:rPr lang="ko-KR" altLang="en-US" dirty="0" smtClean="0"/>
              <a:t>핵심 내용을 정리해서 적어주세요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하나</a:t>
            </a:r>
            <a:r>
              <a:rPr lang="en-US" altLang="ko-KR" dirty="0" smtClean="0"/>
              <a:t>2.0 R 14pt</a:t>
            </a:r>
            <a:endParaRPr lang="ko-KR" altLang="en-US" dirty="0"/>
          </a:p>
        </p:txBody>
      </p:sp>
      <p:sp>
        <p:nvSpPr>
          <p:cNvPr id="29" name="텍스트 개체 틀 2"/>
          <p:cNvSpPr>
            <a:spLocks noGrp="1"/>
          </p:cNvSpPr>
          <p:nvPr>
            <p:ph type="body" sz="quarter" idx="35" hasCustomPrompt="1"/>
          </p:nvPr>
        </p:nvSpPr>
        <p:spPr>
          <a:xfrm>
            <a:off x="666493" y="7339628"/>
            <a:ext cx="4615543" cy="199285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1400">
                <a:solidFill>
                  <a:srgbClr val="8A8D8F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en-US" altLang="ko-KR" dirty="0" smtClean="0"/>
              <a:t>- </a:t>
            </a:r>
            <a:r>
              <a:rPr lang="ko-KR" altLang="en-US" dirty="0" smtClean="0"/>
              <a:t>핵심 내용을 정리해서 적어주세요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하나</a:t>
            </a:r>
            <a:r>
              <a:rPr lang="en-US" altLang="ko-KR" dirty="0" smtClean="0"/>
              <a:t>2.0 R 14pt</a:t>
            </a:r>
            <a:endParaRPr lang="ko-KR" altLang="en-US" dirty="0"/>
          </a:p>
        </p:txBody>
      </p:sp>
      <p:sp>
        <p:nvSpPr>
          <p:cNvPr id="30" name="텍스트 개체 틀 2"/>
          <p:cNvSpPr>
            <a:spLocks noGrp="1"/>
          </p:cNvSpPr>
          <p:nvPr>
            <p:ph type="body" sz="quarter" idx="10" hasCustomPrompt="1"/>
          </p:nvPr>
        </p:nvSpPr>
        <p:spPr>
          <a:xfrm>
            <a:off x="432000" y="432000"/>
            <a:ext cx="4079824" cy="10146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buNone/>
              <a:defRPr sz="3200" baseline="0">
                <a:solidFill>
                  <a:srgbClr val="009178"/>
                </a:solidFill>
                <a:latin typeface="하나2.0 B" panose="020B0303000000000000" pitchFamily="50" charset="-127"/>
                <a:ea typeface="하나2.0 B" panose="020B03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en-US" altLang="ko-KR" dirty="0" smtClean="0"/>
              <a:t>CONTENTS</a:t>
            </a:r>
          </a:p>
          <a:p>
            <a:pPr lvl="0"/>
            <a:r>
              <a:rPr lang="en-US" altLang="ko-KR" dirty="0" smtClean="0"/>
              <a:t>: </a:t>
            </a:r>
            <a:r>
              <a:rPr lang="ko-KR" altLang="en-US" dirty="0" smtClean="0"/>
              <a:t>하나</a:t>
            </a:r>
            <a:r>
              <a:rPr lang="en-US" altLang="ko-KR" dirty="0" smtClean="0"/>
              <a:t>2.0 B 32pt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9545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bg>
      <p:bgPr>
        <a:solidFill>
          <a:srgbClr val="00917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 userDrawn="1"/>
        </p:nvSpPr>
        <p:spPr>
          <a:xfrm>
            <a:off x="523" y="10317413"/>
            <a:ext cx="7558630" cy="37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텍스트 개체 틀 3"/>
          <p:cNvSpPr>
            <a:spLocks noGrp="1"/>
          </p:cNvSpPr>
          <p:nvPr>
            <p:ph type="body" sz="quarter" idx="12" hasCustomPrompt="1"/>
          </p:nvPr>
        </p:nvSpPr>
        <p:spPr>
          <a:xfrm>
            <a:off x="342000" y="2084336"/>
            <a:ext cx="6474279" cy="170816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0" indent="0">
              <a:buNone/>
              <a:defRPr sz="1200">
                <a:solidFill>
                  <a:srgbClr val="A7D8B7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</a:lstStyle>
          <a:p>
            <a:pPr lvl="0"/>
            <a:r>
              <a:rPr lang="ko-KR" altLang="en-US" smtClean="0"/>
              <a:t>작성 자료명을 입력해 주세요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6" hasCustomPrompt="1"/>
          </p:nvPr>
        </p:nvSpPr>
        <p:spPr>
          <a:xfrm>
            <a:off x="342000" y="2348880"/>
            <a:ext cx="6474279" cy="5409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buNone/>
              <a:defRPr sz="3800">
                <a:solidFill>
                  <a:schemeClr val="bg1"/>
                </a:solidFill>
                <a:latin typeface="하나2.0 B" panose="020B0303000000000000" pitchFamily="50" charset="-127"/>
                <a:ea typeface="하나2.0 B" panose="020B0303000000000000" pitchFamily="50" charset="-127"/>
              </a:defRPr>
            </a:lvl1pPr>
          </a:lstStyle>
          <a:p>
            <a:pPr lvl="0"/>
            <a:r>
              <a:rPr lang="ko-KR" altLang="en-US" dirty="0" err="1" smtClean="0"/>
              <a:t>목차명을</a:t>
            </a:r>
            <a:r>
              <a:rPr lang="ko-KR" altLang="en-US" dirty="0" smtClean="0"/>
              <a:t> 입력해 주세요</a:t>
            </a:r>
            <a:endParaRPr lang="ko-KR" altLang="en-US" dirty="0"/>
          </a:p>
        </p:txBody>
      </p:sp>
      <p:sp>
        <p:nvSpPr>
          <p:cNvPr id="5" name="텍스트 개체 틀 3"/>
          <p:cNvSpPr>
            <a:spLocks noGrp="1"/>
          </p:cNvSpPr>
          <p:nvPr>
            <p:ph type="body" sz="quarter" idx="17" hasCustomPrompt="1"/>
          </p:nvPr>
        </p:nvSpPr>
        <p:spPr>
          <a:xfrm>
            <a:off x="342000" y="3167621"/>
            <a:ext cx="6474279" cy="24929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0" indent="0">
              <a:buNone/>
              <a:defRPr sz="1800" baseline="0">
                <a:solidFill>
                  <a:schemeClr val="bg1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</a:lstStyle>
          <a:p>
            <a:pPr lvl="0"/>
            <a:r>
              <a:rPr lang="ko-KR" altLang="en-US" dirty="0" smtClean="0"/>
              <a:t>① </a:t>
            </a:r>
            <a:r>
              <a:rPr lang="ko-KR" altLang="en-US" dirty="0" err="1" smtClean="0"/>
              <a:t>소목차를</a:t>
            </a:r>
            <a:r>
              <a:rPr lang="ko-KR" altLang="en-US" dirty="0" smtClean="0"/>
              <a:t> 작성해 주세요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하나</a:t>
            </a:r>
            <a:r>
              <a:rPr lang="en-US" altLang="ko-KR" dirty="0" smtClean="0"/>
              <a:t>2.0 M 18pt</a:t>
            </a:r>
            <a:endParaRPr lang="ko-KR" altLang="en-US" dirty="0"/>
          </a:p>
        </p:txBody>
      </p:sp>
      <p:sp>
        <p:nvSpPr>
          <p:cNvPr id="6" name="텍스트 개체 틀 3"/>
          <p:cNvSpPr>
            <a:spLocks noGrp="1"/>
          </p:cNvSpPr>
          <p:nvPr>
            <p:ph type="body" sz="quarter" idx="18" hasCustomPrompt="1"/>
          </p:nvPr>
        </p:nvSpPr>
        <p:spPr>
          <a:xfrm>
            <a:off x="342000" y="3606488"/>
            <a:ext cx="6474279" cy="24929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0" indent="0">
              <a:buNone/>
              <a:defRPr sz="1800" baseline="0">
                <a:solidFill>
                  <a:schemeClr val="bg1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</a:lstStyle>
          <a:p>
            <a:pPr lvl="0"/>
            <a:r>
              <a:rPr lang="ko-KR" altLang="en-US" dirty="0" smtClean="0"/>
              <a:t>② </a:t>
            </a:r>
            <a:r>
              <a:rPr lang="ko-KR" altLang="en-US" dirty="0" err="1" smtClean="0"/>
              <a:t>소목차를</a:t>
            </a:r>
            <a:r>
              <a:rPr lang="ko-KR" altLang="en-US" dirty="0" smtClean="0"/>
              <a:t> 작성해 주세요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하나</a:t>
            </a:r>
            <a:r>
              <a:rPr lang="en-US" altLang="ko-KR" dirty="0" smtClean="0"/>
              <a:t>2.0 M 18pt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622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 userDrawn="1"/>
        </p:nvSpPr>
        <p:spPr>
          <a:xfrm>
            <a:off x="7415675" y="-1"/>
            <a:ext cx="144000" cy="10691813"/>
          </a:xfrm>
          <a:prstGeom prst="rect">
            <a:avLst/>
          </a:prstGeom>
          <a:solidFill>
            <a:srgbClr val="A7D8B7"/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ko-K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2860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6pPr>
            <a:lvl7pPr marL="27432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7pPr>
            <a:lvl8pPr marL="32004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8pPr>
            <a:lvl9pPr marL="36576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1" name="직사각형 10"/>
          <p:cNvSpPr/>
          <p:nvPr userDrawn="1"/>
        </p:nvSpPr>
        <p:spPr>
          <a:xfrm>
            <a:off x="0" y="-1"/>
            <a:ext cx="144000" cy="10691813"/>
          </a:xfrm>
          <a:prstGeom prst="rect">
            <a:avLst/>
          </a:prstGeom>
          <a:solidFill>
            <a:srgbClr val="A7D8B7"/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ko-K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2860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6pPr>
            <a:lvl7pPr marL="27432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7pPr>
            <a:lvl8pPr marL="32004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8pPr>
            <a:lvl9pPr marL="36576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9" name="직사각형 8"/>
          <p:cNvSpPr/>
          <p:nvPr userDrawn="1"/>
        </p:nvSpPr>
        <p:spPr>
          <a:xfrm>
            <a:off x="1045" y="10259812"/>
            <a:ext cx="7558630" cy="432000"/>
          </a:xfrm>
          <a:prstGeom prst="rect">
            <a:avLst/>
          </a:prstGeom>
          <a:solidFill>
            <a:srgbClr val="009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sz="quarter" idx="11" hasCustomPrompt="1"/>
          </p:nvPr>
        </p:nvSpPr>
        <p:spPr>
          <a:xfrm>
            <a:off x="432000" y="242307"/>
            <a:ext cx="3557613" cy="20481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1100">
                <a:solidFill>
                  <a:srgbClr val="009178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</a:lstStyle>
          <a:p>
            <a:pPr lvl="0"/>
            <a:r>
              <a:rPr lang="ko-KR" altLang="en-US" dirty="0" smtClean="0"/>
              <a:t>목차 이름</a:t>
            </a:r>
            <a:r>
              <a:rPr lang="en-US" altLang="ko-KR" dirty="0" smtClean="0"/>
              <a:t>(</a:t>
            </a:r>
            <a:r>
              <a:rPr lang="ko-KR" altLang="en-US" dirty="0" smtClean="0"/>
              <a:t>개요</a:t>
            </a:r>
            <a:r>
              <a:rPr lang="en-US" altLang="ko-KR" dirty="0" smtClean="0"/>
              <a:t>)</a:t>
            </a:r>
            <a:r>
              <a:rPr lang="ko-KR" altLang="en-US" dirty="0" smtClean="0"/>
              <a:t>를 작성해 주세요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하나</a:t>
            </a:r>
            <a:r>
              <a:rPr lang="en-US" altLang="ko-KR" dirty="0" smtClean="0"/>
              <a:t>2.0 M 11pt</a:t>
            </a:r>
            <a:endParaRPr lang="ko-KR" altLang="en-US" dirty="0"/>
          </a:p>
        </p:txBody>
      </p:sp>
      <p:sp>
        <p:nvSpPr>
          <p:cNvPr id="14" name="텍스트 개체 틀 12"/>
          <p:cNvSpPr>
            <a:spLocks noGrp="1"/>
          </p:cNvSpPr>
          <p:nvPr>
            <p:ph type="body" sz="quarter" idx="12" hasCustomPrompt="1"/>
          </p:nvPr>
        </p:nvSpPr>
        <p:spPr>
          <a:xfrm>
            <a:off x="432000" y="504366"/>
            <a:ext cx="6695675" cy="43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lang="ko-KR" altLang="en-US" sz="3200" kern="1200">
                <a:solidFill>
                  <a:srgbClr val="009178"/>
                </a:solidFill>
                <a:latin typeface="하나2.0 B" panose="020B0303000000000000" pitchFamily="50" charset="-127"/>
                <a:ea typeface="하나2.0 B" panose="020B0303000000000000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주요 핵심 내용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하나</a:t>
            </a:r>
            <a:r>
              <a:rPr lang="en-US" altLang="ko-KR" dirty="0" smtClean="0"/>
              <a:t>2.0 B 32pt</a:t>
            </a:r>
            <a:endParaRPr lang="ko-KR" altLang="en-US" dirty="0"/>
          </a:p>
        </p:txBody>
      </p:sp>
      <p:sp>
        <p:nvSpPr>
          <p:cNvPr id="15" name="텍스트 개체 틀 12"/>
          <p:cNvSpPr>
            <a:spLocks noGrp="1"/>
          </p:cNvSpPr>
          <p:nvPr>
            <p:ph type="body" sz="quarter" idx="13" hasCustomPrompt="1"/>
          </p:nvPr>
        </p:nvSpPr>
        <p:spPr>
          <a:xfrm>
            <a:off x="432000" y="1004020"/>
            <a:ext cx="6695675" cy="27406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lang="ko-KR" altLang="en-US" sz="1600" kern="1200">
                <a:solidFill>
                  <a:schemeClr val="tx1"/>
                </a:solidFill>
                <a:latin typeface="하나2.0 M" panose="020B0603000000000000" pitchFamily="50" charset="-127"/>
                <a:ea typeface="하나2.0 M" panose="020B0603000000000000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상세 내용을 정리해서 작성해 주세요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하나</a:t>
            </a:r>
            <a:r>
              <a:rPr lang="en-US" altLang="ko-KR" dirty="0" smtClean="0"/>
              <a:t>2.0 M 16pt</a:t>
            </a:r>
            <a:endParaRPr lang="ko-KR" altLang="en-US" dirty="0"/>
          </a:p>
        </p:txBody>
      </p:sp>
      <p:sp>
        <p:nvSpPr>
          <p:cNvPr id="16" name="텍스트 개체 틀 12"/>
          <p:cNvSpPr>
            <a:spLocks noGrp="1"/>
          </p:cNvSpPr>
          <p:nvPr>
            <p:ph type="body" sz="quarter" idx="14" hasCustomPrompt="1"/>
          </p:nvPr>
        </p:nvSpPr>
        <p:spPr>
          <a:xfrm>
            <a:off x="432000" y="1318079"/>
            <a:ext cx="6695675" cy="27406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lang="ko-KR" altLang="en-US" sz="1600" kern="1200">
                <a:solidFill>
                  <a:schemeClr val="tx1"/>
                </a:solidFill>
                <a:latin typeface="하나2.0 M" panose="020B0603000000000000" pitchFamily="50" charset="-127"/>
                <a:ea typeface="하나2.0 M" panose="020B0603000000000000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상세 내용을 정리해서 작성해 주세요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하나</a:t>
            </a:r>
            <a:r>
              <a:rPr lang="en-US" altLang="ko-KR" dirty="0" smtClean="0"/>
              <a:t>2.0 M 16pt</a:t>
            </a:r>
            <a:endParaRPr lang="ko-KR" altLang="en-US" dirty="0"/>
          </a:p>
        </p:txBody>
      </p:sp>
      <p:pic>
        <p:nvPicPr>
          <p:cNvPr id="17" name="그림 16"/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00" y="10367812"/>
            <a:ext cx="802284" cy="216000"/>
          </a:xfrm>
          <a:prstGeom prst="rect">
            <a:avLst/>
          </a:prstGeom>
        </p:spPr>
      </p:pic>
      <p:sp>
        <p:nvSpPr>
          <p:cNvPr id="18" name="Slide Number Placeholder 5"/>
          <p:cNvSpPr txBox="1"/>
          <p:nvPr userDrawn="1"/>
        </p:nvSpPr>
        <p:spPr>
          <a:xfrm>
            <a:off x="7113497" y="10331350"/>
            <a:ext cx="266700" cy="288925"/>
          </a:xfrm>
          <a:prstGeom prst="rect">
            <a:avLst/>
          </a:prstGeom>
        </p:spPr>
        <p:txBody>
          <a:bodyPr wrap="none" lIns="0" tIns="0" rIns="0" bIns="0" anchor="ctr"/>
          <a:lstStyle>
            <a:defPPr>
              <a:defRPr lang="ko-KR"/>
            </a:defPPr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742950" indent="-28575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11430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16002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20574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514600" indent="-2286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6pPr>
            <a:lvl7pPr marL="2971800" indent="-2286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7pPr>
            <a:lvl8pPr marL="3429000" indent="-2286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8pPr>
            <a:lvl9pPr marL="3886200" indent="-2286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9pPr>
          </a:lstStyle>
          <a:p>
            <a:pPr algn="ctr" eaLnBrk="1" hangingPunct="1">
              <a:defRPr/>
            </a:pPr>
            <a:r>
              <a:rPr lang="en-US" altLang="ko-KR" sz="600" dirty="0" smtClean="0">
                <a:solidFill>
                  <a:schemeClr val="bg1"/>
                </a:solidFill>
                <a:latin typeface="하나2.0 M" panose="020B0603000000000000" pitchFamily="50" charset="-127"/>
                <a:ea typeface="하나2.0 M" panose="020B0603000000000000" pitchFamily="50" charset="-127"/>
              </a:rPr>
              <a:t>|  </a:t>
            </a:r>
            <a:fld id="{86FCFC05-D0CD-473D-BE6A-701852E363A9}" type="slidenum">
              <a:rPr lang="ko-KR" altLang="en-US" sz="600" smtClean="0">
                <a:solidFill>
                  <a:schemeClr val="bg1"/>
                </a:solidFill>
                <a:latin typeface="하나2.0 M" panose="020B0603000000000000" pitchFamily="50" charset="-127"/>
                <a:ea typeface="하나2.0 M" panose="020B0603000000000000" pitchFamily="50" charset="-127"/>
              </a:rPr>
              <a:pPr algn="ctr" eaLnBrk="1" hangingPunct="1">
                <a:defRPr/>
              </a:pPr>
              <a:t>‹#›</a:t>
            </a:fld>
            <a:r>
              <a:rPr lang="en-US" altLang="ko-KR" sz="600" dirty="0" smtClean="0">
                <a:solidFill>
                  <a:schemeClr val="bg1"/>
                </a:solidFill>
                <a:latin typeface="하나2.0 M" panose="020B0603000000000000" pitchFamily="50" charset="-127"/>
                <a:ea typeface="하나2.0 M" panose="020B0603000000000000" pitchFamily="50" charset="-127"/>
              </a:rPr>
              <a:t>p</a:t>
            </a:r>
            <a:endParaRPr lang="ko-KR" altLang="en-US" sz="600" dirty="0" smtClean="0">
              <a:solidFill>
                <a:schemeClr val="bg1"/>
              </a:solidFill>
              <a:latin typeface="하나2.0 M" panose="020B0603000000000000" pitchFamily="50" charset="-127"/>
              <a:ea typeface="하나2.0 M" panose="020B0603000000000000" pitchFamily="50" charset="-127"/>
            </a:endParaRPr>
          </a:p>
        </p:txBody>
      </p:sp>
      <p:sp>
        <p:nvSpPr>
          <p:cNvPr id="19" name="텍스트 개체 틀 2"/>
          <p:cNvSpPr>
            <a:spLocks noGrp="1"/>
          </p:cNvSpPr>
          <p:nvPr>
            <p:ph type="body" sz="quarter" idx="10" hasCustomPrompt="1"/>
          </p:nvPr>
        </p:nvSpPr>
        <p:spPr>
          <a:xfrm>
            <a:off x="2816854" y="10394850"/>
            <a:ext cx="4291801" cy="161925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r">
              <a:buNone/>
              <a:defRPr lang="ko-KR" altLang="en-US" sz="800" kern="1200" smtClean="0">
                <a:solidFill>
                  <a:schemeClr val="bg1"/>
                </a:solidFill>
                <a:latin typeface="하나2.0 M" panose="020B0603000000000000" pitchFamily="50" charset="-127"/>
                <a:ea typeface="하나2.0 M" panose="020B0603000000000000" pitchFamily="50" charset="-127"/>
                <a:cs typeface="+mn-cs"/>
              </a:defRPr>
            </a:lvl1pPr>
            <a:lvl2pPr>
              <a:defRPr lang="ko-KR" altLang="en-US" sz="554" kern="1200" smtClean="0">
                <a:solidFill>
                  <a:schemeClr val="bg1"/>
                </a:solidFill>
                <a:latin typeface="하나2.0 M" panose="020B0603000000000000" pitchFamily="50" charset="-127"/>
                <a:ea typeface="하나2.0 M" panose="020B0603000000000000" pitchFamily="50" charset="-127"/>
                <a:cs typeface="+mn-cs"/>
              </a:defRPr>
            </a:lvl2pPr>
            <a:lvl3pPr>
              <a:defRPr lang="ko-KR" altLang="en-US" sz="554" kern="1200" smtClean="0">
                <a:solidFill>
                  <a:schemeClr val="bg1"/>
                </a:solidFill>
                <a:latin typeface="하나2.0 M" panose="020B0603000000000000" pitchFamily="50" charset="-127"/>
                <a:ea typeface="하나2.0 M" panose="020B0603000000000000" pitchFamily="50" charset="-127"/>
                <a:cs typeface="+mn-cs"/>
              </a:defRPr>
            </a:lvl3pPr>
            <a:lvl4pPr>
              <a:defRPr lang="ko-KR" altLang="en-US" sz="554" kern="1200" smtClean="0">
                <a:solidFill>
                  <a:schemeClr val="bg1"/>
                </a:solidFill>
                <a:latin typeface="하나2.0 M" panose="020B0603000000000000" pitchFamily="50" charset="-127"/>
                <a:ea typeface="하나2.0 M" panose="020B0603000000000000" pitchFamily="50" charset="-127"/>
                <a:cs typeface="+mn-cs"/>
              </a:defRPr>
            </a:lvl4pPr>
            <a:lvl5pPr>
              <a:defRPr lang="ko-KR" altLang="en-US" sz="554" kern="1200">
                <a:solidFill>
                  <a:schemeClr val="bg1"/>
                </a:solidFill>
                <a:latin typeface="하나2.0 M" panose="020B0603000000000000" pitchFamily="50" charset="-127"/>
                <a:ea typeface="하나2.0 M" panose="020B0603000000000000" pitchFamily="50" charset="-127"/>
                <a:cs typeface="+mn-cs"/>
              </a:defRPr>
            </a:lvl5pPr>
          </a:lstStyle>
          <a:p>
            <a:pPr lvl="0"/>
            <a:r>
              <a:rPr lang="ko-KR" altLang="en-US" dirty="0" smtClean="0"/>
              <a:t>작성 자료명을 입력해 주세요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31113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8261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51CC58-F2E8-4795-ADFC-276CE4DA3F54}" type="datetimeFigureOut">
              <a:rPr lang="ko-KR" altLang="en-US" smtClean="0"/>
              <a:t>2026-01-09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8B378-D0EF-4278-82F0-2E73FB5C50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0840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73" r:id="rId3"/>
    <p:sldLayoutId id="2147483674" r:id="rId4"/>
    <p:sldLayoutId id="2147483675" r:id="rId5"/>
    <p:sldLayoutId id="2147483662" r:id="rId6"/>
  </p:sldLayoutIdLst>
  <p:txStyles>
    <p:titleStyle>
      <a:lvl1pPr algn="l" defTabSz="755934" rtl="0" eaLnBrk="1" latinLnBrk="1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1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157915" y="146171"/>
            <a:ext cx="7235661" cy="1225977"/>
          </a:xfrm>
        </p:spPr>
        <p:txBody>
          <a:bodyPr/>
          <a:lstStyle/>
          <a:p>
            <a:r>
              <a:rPr lang="ko-KR" altLang="en-US" sz="4000" dirty="0" smtClean="0"/>
              <a:t>나라사랑 </a:t>
            </a:r>
            <a:r>
              <a:rPr lang="ko-KR" altLang="en-US" sz="4000" dirty="0" err="1" smtClean="0"/>
              <a:t>하나통장</a:t>
            </a:r>
            <a:r>
              <a:rPr lang="ko-KR" altLang="en-US" sz="4000" dirty="0" smtClean="0"/>
              <a:t> </a:t>
            </a:r>
            <a:r>
              <a:rPr lang="en-US" altLang="ko-KR" sz="4000" dirty="0" smtClean="0"/>
              <a:t>&amp; </a:t>
            </a:r>
          </a:p>
          <a:p>
            <a:r>
              <a:rPr lang="ko-KR" altLang="en-US" sz="4000" dirty="0" smtClean="0"/>
              <a:t>하나 나라사랑카드</a:t>
            </a:r>
            <a:endParaRPr lang="ko-KR" altLang="en-US" sz="4000" dirty="0"/>
          </a:p>
        </p:txBody>
      </p:sp>
      <p:sp>
        <p:nvSpPr>
          <p:cNvPr id="29" name="모서리가 둥근 직사각형 28"/>
          <p:cNvSpPr/>
          <p:nvPr/>
        </p:nvSpPr>
        <p:spPr>
          <a:xfrm>
            <a:off x="1453931" y="1523404"/>
            <a:ext cx="4644920" cy="367736"/>
          </a:xfrm>
          <a:prstGeom prst="roundRect">
            <a:avLst>
              <a:gd name="adj" fmla="val 50000"/>
            </a:avLst>
          </a:prstGeom>
          <a:solidFill>
            <a:srgbClr val="009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latin typeface="하나2.0 M" panose="020B0603000000000000" pitchFamily="50" charset="-127"/>
                <a:ea typeface="하나2.0 M" panose="020B0603000000000000" pitchFamily="50" charset="-127"/>
              </a:rPr>
              <a:t>나라사랑 </a:t>
            </a:r>
            <a:r>
              <a:rPr lang="ko-KR" altLang="en-US" sz="1600" dirty="0" err="1" smtClean="0">
                <a:latin typeface="하나2.0 M" panose="020B0603000000000000" pitchFamily="50" charset="-127"/>
                <a:ea typeface="하나2.0 M" panose="020B0603000000000000" pitchFamily="50" charset="-127"/>
              </a:rPr>
              <a:t>하나통장</a:t>
            </a:r>
            <a:r>
              <a:rPr lang="ko-KR" altLang="en-US" sz="1600" dirty="0" smtClean="0">
                <a:latin typeface="하나2.0 M" panose="020B0603000000000000" pitchFamily="50" charset="-127"/>
                <a:ea typeface="하나2.0 M" panose="020B0603000000000000" pitchFamily="50" charset="-127"/>
              </a:rPr>
              <a:t> 및 카드 혜택 소개</a:t>
            </a:r>
            <a:endParaRPr lang="ko-KR" altLang="en-US" sz="1600" dirty="0">
              <a:latin typeface="하나2.0 M" panose="020B0603000000000000" pitchFamily="50" charset="-127"/>
              <a:ea typeface="하나2.0 M" panose="020B0603000000000000" pitchFamily="50" charset="-127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1453931" y="6318191"/>
            <a:ext cx="4644920" cy="367736"/>
          </a:xfrm>
          <a:prstGeom prst="roundRect">
            <a:avLst>
              <a:gd name="adj" fmla="val 50000"/>
            </a:avLst>
          </a:prstGeom>
          <a:solidFill>
            <a:srgbClr val="009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하나2.0 M" panose="020B0603000000000000" pitchFamily="50" charset="-127"/>
                <a:ea typeface="하나2.0 M" panose="020B0603000000000000" pitchFamily="50" charset="-127"/>
              </a:rPr>
              <a:t>나라사랑 </a:t>
            </a:r>
            <a:r>
              <a:rPr lang="ko-KR" altLang="en-US" sz="1600" dirty="0" err="1">
                <a:latin typeface="하나2.0 M" panose="020B0603000000000000" pitchFamily="50" charset="-127"/>
                <a:ea typeface="하나2.0 M" panose="020B0603000000000000" pitchFamily="50" charset="-127"/>
              </a:rPr>
              <a:t>하나통장</a:t>
            </a:r>
            <a:r>
              <a:rPr lang="ko-KR" altLang="en-US" sz="1600" dirty="0">
                <a:latin typeface="하나2.0 M" panose="020B0603000000000000" pitchFamily="50" charset="-127"/>
                <a:ea typeface="하나2.0 M" panose="020B0603000000000000" pitchFamily="50" charset="-127"/>
              </a:rPr>
              <a:t> 및 카드 가입 절차 안내</a:t>
            </a:r>
          </a:p>
        </p:txBody>
      </p:sp>
      <p:graphicFrame>
        <p:nvGraphicFramePr>
          <p:cNvPr id="31" name="표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2351025"/>
              </p:ext>
            </p:extLst>
          </p:nvPr>
        </p:nvGraphicFramePr>
        <p:xfrm>
          <a:off x="157916" y="1997123"/>
          <a:ext cx="7235661" cy="41907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6284">
                  <a:extLst>
                    <a:ext uri="{9D8B030D-6E8A-4147-A177-3AD203B41FA5}">
                      <a16:colId xmlns:a16="http://schemas.microsoft.com/office/drawing/2014/main" val="2407858011"/>
                    </a:ext>
                  </a:extLst>
                </a:gridCol>
                <a:gridCol w="2761435">
                  <a:extLst>
                    <a:ext uri="{9D8B030D-6E8A-4147-A177-3AD203B41FA5}">
                      <a16:colId xmlns:a16="http://schemas.microsoft.com/office/drawing/2014/main" val="342349627"/>
                    </a:ext>
                  </a:extLst>
                </a:gridCol>
                <a:gridCol w="913156">
                  <a:extLst>
                    <a:ext uri="{9D8B030D-6E8A-4147-A177-3AD203B41FA5}">
                      <a16:colId xmlns:a16="http://schemas.microsoft.com/office/drawing/2014/main" val="2420000011"/>
                    </a:ext>
                  </a:extLst>
                </a:gridCol>
                <a:gridCol w="2714786">
                  <a:extLst>
                    <a:ext uri="{9D8B030D-6E8A-4147-A177-3AD203B41FA5}">
                      <a16:colId xmlns:a16="http://schemas.microsoft.com/office/drawing/2014/main" val="991963206"/>
                    </a:ext>
                  </a:extLst>
                </a:gridCol>
              </a:tblGrid>
              <a:tr h="298026"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50" baseline="0" dirty="0" smtClean="0">
                          <a:solidFill>
                            <a:srgbClr val="004E42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나라사랑 </a:t>
                      </a:r>
                      <a:r>
                        <a:rPr lang="ko-KR" altLang="en-US" sz="1200" b="1" spc="-50" baseline="0" dirty="0" err="1" smtClean="0">
                          <a:solidFill>
                            <a:srgbClr val="004E42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하나통장</a:t>
                      </a:r>
                      <a:r>
                        <a:rPr lang="ko-KR" altLang="en-US" sz="1200" b="1" spc="-50" baseline="0" dirty="0" smtClean="0">
                          <a:solidFill>
                            <a:srgbClr val="004E42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상품 안내</a:t>
                      </a:r>
                      <a:endParaRPr lang="ko-KR" altLang="en-US" sz="1200" b="1" spc="-50" baseline="0" dirty="0">
                        <a:solidFill>
                          <a:srgbClr val="004E42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E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2428375"/>
                  </a:ext>
                </a:extLst>
              </a:tr>
              <a:tr h="4635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50" baseline="0" dirty="0" smtClean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가입대상</a:t>
                      </a:r>
                      <a:endParaRPr lang="ko-KR" altLang="en-US" sz="1100" b="1" spc="-50" baseline="0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D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178"/>
                    </a:solidFill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만 </a:t>
                      </a:r>
                      <a:r>
                        <a:rPr lang="en-US" altLang="ko-KR" sz="110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38</a:t>
                      </a:r>
                      <a:r>
                        <a:rPr lang="ko-KR" altLang="en-US" sz="110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세 이하의 병역판정검사 수검</a:t>
                      </a:r>
                      <a:r>
                        <a:rPr lang="en-US" altLang="ko-KR" sz="110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110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예정</a:t>
                      </a:r>
                      <a:r>
                        <a:rPr lang="en-US" altLang="ko-KR" sz="110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  <a:r>
                        <a:rPr lang="ko-KR" altLang="en-US" sz="110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자</a:t>
                      </a:r>
                      <a:r>
                        <a:rPr lang="en-US" altLang="ko-KR" sz="110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현역병</a:t>
                      </a:r>
                      <a:r>
                        <a:rPr lang="en-US" altLang="ko-KR" sz="110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/</a:t>
                      </a:r>
                      <a:r>
                        <a:rPr lang="ko-KR" altLang="en-US" sz="110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사회복무요원</a:t>
                      </a:r>
                      <a:r>
                        <a:rPr lang="en-US" altLang="ko-KR" sz="110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군복무를 마친 예비역 등 실명의 개인 </a:t>
                      </a:r>
                      <a:r>
                        <a:rPr lang="en-US" altLang="ko-KR" sz="110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110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단</a:t>
                      </a:r>
                      <a:r>
                        <a:rPr lang="en-US" altLang="ko-KR" sz="110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, </a:t>
                      </a:r>
                      <a:r>
                        <a:rPr lang="ko-KR" altLang="en-US" sz="110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병무청에서 나라사랑카드 가입을 승인한 개인에 한함</a:t>
                      </a:r>
                      <a:r>
                        <a:rPr lang="en-US" altLang="ko-KR" sz="110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1098600"/>
                  </a:ext>
                </a:extLst>
              </a:tr>
              <a:tr h="35700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50" baseline="0" dirty="0" err="1" smtClean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적용이율</a:t>
                      </a:r>
                      <a:endParaRPr lang="en-US" altLang="ko-KR" sz="1100" b="1" spc="-50" baseline="0" dirty="0" smtClean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D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D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178"/>
                    </a:solidFill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rgbClr val="DC231E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최고 </a:t>
                      </a:r>
                      <a:r>
                        <a:rPr lang="en-US" altLang="ko-KR" sz="1100" b="1" dirty="0" smtClean="0">
                          <a:solidFill>
                            <a:srgbClr val="DC231E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2.00%</a:t>
                      </a:r>
                      <a:r>
                        <a:rPr lang="en-US" altLang="ko-KR" sz="1100" dirty="0" smtClean="0">
                          <a:solidFill>
                            <a:srgbClr val="DC231E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110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연</a:t>
                      </a:r>
                      <a:r>
                        <a:rPr lang="en-US" altLang="ko-KR" sz="110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, </a:t>
                      </a:r>
                      <a:r>
                        <a:rPr lang="ko-KR" altLang="en-US" sz="1100" dirty="0" err="1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세전</a:t>
                      </a:r>
                      <a:r>
                        <a:rPr lang="en-US" altLang="ko-KR" sz="110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)[</a:t>
                      </a:r>
                      <a:r>
                        <a:rPr lang="ko-KR" altLang="en-US" sz="110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기본 </a:t>
                      </a:r>
                      <a:r>
                        <a:rPr lang="en-US" altLang="ko-KR" sz="110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0.10%</a:t>
                      </a:r>
                      <a:r>
                        <a:rPr lang="en-US" altLang="ko-KR" sz="1100" baseline="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+ </a:t>
                      </a:r>
                      <a:r>
                        <a:rPr lang="ko-KR" altLang="en-US" sz="1100" baseline="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우대 </a:t>
                      </a:r>
                      <a:r>
                        <a:rPr lang="en-US" altLang="ko-KR" sz="1100" baseline="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1.90%]</a:t>
                      </a:r>
                      <a:r>
                        <a:rPr lang="ko-KR" altLang="en-US" sz="1100" baseline="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</a:t>
                      </a:r>
                      <a:r>
                        <a:rPr lang="en-US" altLang="ko-KR" sz="1100" baseline="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(2026.01.05 </a:t>
                      </a:r>
                      <a:r>
                        <a:rPr lang="ko-KR" altLang="en-US" sz="1100" baseline="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기준</a:t>
                      </a:r>
                      <a:r>
                        <a:rPr lang="en-US" altLang="ko-KR" sz="1100" baseline="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, </a:t>
                      </a:r>
                      <a:r>
                        <a:rPr lang="ko-KR" altLang="en-US" sz="1100" baseline="0" dirty="0" err="1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세전</a:t>
                      </a:r>
                      <a:r>
                        <a:rPr lang="en-US" altLang="ko-KR" sz="1100" baseline="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  <a:endParaRPr lang="ko-KR" altLang="en-US" sz="110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1390866"/>
                  </a:ext>
                </a:extLst>
              </a:tr>
              <a:tr h="4635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우대금리</a:t>
                      </a:r>
                      <a:endParaRPr lang="en-US" altLang="ko-KR" sz="1100" b="1" dirty="0" smtClean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algn="ctr" latinLnBrk="1"/>
                      <a:r>
                        <a:rPr lang="ko-KR" altLang="en-US" sz="1100" b="1" dirty="0" err="1" smtClean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제공조건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D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178"/>
                    </a:solidFill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100" dirty="0" err="1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군급여</a:t>
                      </a:r>
                      <a:r>
                        <a:rPr lang="ko-KR" altLang="en-US" sz="110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입금 실적이 충족된 경우</a:t>
                      </a:r>
                      <a:r>
                        <a:rPr lang="en-US" altLang="ko-KR" sz="110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110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국군재정관리단의 중앙급여이체</a:t>
                      </a:r>
                      <a:r>
                        <a:rPr lang="en-US" altLang="ko-KR" sz="110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</a:p>
                    <a:p>
                      <a:pPr latinLnBrk="1"/>
                      <a:r>
                        <a:rPr lang="en-US" altLang="ko-KR" sz="105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※ </a:t>
                      </a:r>
                      <a:r>
                        <a:rPr lang="ko-KR" altLang="en-US" sz="105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단</a:t>
                      </a:r>
                      <a:r>
                        <a:rPr lang="en-US" altLang="ko-KR" sz="105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, </a:t>
                      </a:r>
                      <a:r>
                        <a:rPr lang="ko-KR" altLang="en-US" sz="1050" dirty="0" smtClean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사회복무요원은 복무기간 등록 후 기간 중 급여 입금 실적이 충족된 경우</a:t>
                      </a:r>
                      <a:endParaRPr lang="ko-KR" altLang="en-US" sz="105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7606626"/>
                  </a:ext>
                </a:extLst>
              </a:tr>
              <a:tr h="298026"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50" baseline="0" dirty="0" smtClean="0">
                          <a:solidFill>
                            <a:srgbClr val="004E42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하나 나라사랑카드 혜택 안내</a:t>
                      </a:r>
                      <a:endParaRPr lang="ko-KR" altLang="en-US" sz="1200" b="1" spc="-50" baseline="0" dirty="0">
                        <a:solidFill>
                          <a:srgbClr val="004E42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E6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endParaRPr lang="ko-KR" altLang="en-US" sz="1100" b="0" spc="-50" baseline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 latinLnBrk="1">
                        <a:buFont typeface="Arial" panose="020B0604020202020204" pitchFamily="34" charset="0"/>
                        <a:buNone/>
                      </a:pPr>
                      <a:endParaRPr lang="ko-KR" altLang="en-US" sz="1100" b="1" spc="-50" baseline="0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CCCC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endParaRPr lang="ko-KR" altLang="en-US" sz="1100" b="0" spc="-50" baseline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7832712"/>
                  </a:ext>
                </a:extLst>
              </a:tr>
              <a:tr h="64572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spc="-70" baseline="0" dirty="0" smtClean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실적 </a:t>
                      </a:r>
                      <a:endParaRPr lang="en-US" altLang="ko-KR" sz="1100" b="1" spc="-70" baseline="0" dirty="0" smtClean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latinLnBrk="1"/>
                      <a:r>
                        <a:rPr lang="ko-KR" altLang="en-US" sz="1100" b="1" spc="-70" baseline="0" dirty="0" smtClean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조건 없이</a:t>
                      </a:r>
                      <a:endParaRPr lang="ko-KR" altLang="en-US" sz="1100" b="1" spc="-70" baseline="0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D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178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PX 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최대 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30% </a:t>
                      </a:r>
                      <a:r>
                        <a:rPr lang="ko-KR" altLang="en-US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캐시백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월 할인 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10</a:t>
                      </a:r>
                      <a:r>
                        <a:rPr lang="ko-KR" altLang="en-US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만원한도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쿠팡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/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네이버플러스 스토어 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20% </a:t>
                      </a:r>
                      <a:r>
                        <a:rPr lang="ko-KR" altLang="en-US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캐시백</a:t>
                      </a:r>
                      <a:endParaRPr lang="ko-KR" altLang="en-US" sz="1100" b="0" spc="-70" baseline="0" dirty="0" smtClean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편의점 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CU 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최대 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30% 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할인</a:t>
                      </a:r>
                      <a:endParaRPr lang="ko-KR" altLang="en-US" sz="1100" b="0" spc="-70" baseline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indent="0" latinLnBrk="1">
                        <a:buFont typeface="Arial" panose="020B0604020202020204" pitchFamily="34" charset="0"/>
                        <a:buNone/>
                      </a:pPr>
                      <a:r>
                        <a:rPr lang="ko-KR" altLang="en-US" sz="1100" b="1" spc="-70" baseline="0" dirty="0" smtClean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전월 실적 </a:t>
                      </a:r>
                      <a:endParaRPr lang="en-US" altLang="ko-KR" sz="1100" b="1" spc="-70" baseline="0" dirty="0" smtClean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marL="0" indent="0" latinLnBrk="1">
                        <a:buFont typeface="Arial" panose="020B0604020202020204" pitchFamily="34" charset="0"/>
                        <a:buNone/>
                      </a:pPr>
                      <a:r>
                        <a:rPr lang="en-US" altLang="ko-KR" sz="1100" b="1" spc="-70" baseline="0" dirty="0" smtClean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10</a:t>
                      </a:r>
                      <a:r>
                        <a:rPr lang="ko-KR" altLang="en-US" sz="1100" b="1" spc="-70" baseline="0" dirty="0" smtClean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만원 이상 </a:t>
                      </a:r>
                      <a:r>
                        <a:rPr lang="en-US" altLang="ko-KR" sz="1100" b="1" spc="-70" baseline="0" dirty="0" smtClean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/</a:t>
                      </a:r>
                      <a:r>
                        <a:rPr lang="ko-KR" altLang="en-US" sz="1100" b="1" spc="-70" baseline="0" dirty="0" smtClean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통합 할인 한도</a:t>
                      </a:r>
                      <a:endParaRPr lang="ko-KR" altLang="en-US" sz="1100" b="1" spc="-70" baseline="0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178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대중교통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버스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, 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지하철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 20% </a:t>
                      </a:r>
                      <a:r>
                        <a:rPr lang="ko-KR" altLang="en-US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캐시백</a:t>
                      </a:r>
                      <a:endParaRPr lang="ko-KR" altLang="en-US" sz="1100" b="0" spc="-70" baseline="0" dirty="0" smtClean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국군콘도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</a:t>
                      </a:r>
                      <a:r>
                        <a:rPr lang="ko-KR" altLang="en-US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이용시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20% </a:t>
                      </a:r>
                      <a:r>
                        <a:rPr lang="ko-KR" altLang="en-US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캐시백</a:t>
                      </a:r>
                      <a:endParaRPr lang="ko-KR" altLang="en-US" sz="1100" b="0" spc="-70" baseline="0" dirty="0" smtClean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스타벅스 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20% </a:t>
                      </a:r>
                      <a:r>
                        <a:rPr lang="ko-KR" altLang="en-US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캐시백</a:t>
                      </a:r>
                      <a:endParaRPr lang="ko-KR" altLang="en-US" sz="1100" b="0" spc="-70" baseline="0" dirty="0" smtClean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아웃백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/VIPS 20% </a:t>
                      </a:r>
                      <a:r>
                        <a:rPr lang="ko-KR" altLang="en-US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캐시백</a:t>
                      </a:r>
                      <a:endParaRPr lang="ko-KR" altLang="en-US" sz="1100" b="0" spc="-70" baseline="0" dirty="0" smtClean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롯데리아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/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맥도날드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/</a:t>
                      </a:r>
                      <a:r>
                        <a:rPr lang="ko-KR" altLang="en-US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버거킹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등 패스트푸드 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5% </a:t>
                      </a:r>
                      <a:r>
                        <a:rPr lang="ko-KR" altLang="en-US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캐시백</a:t>
                      </a:r>
                      <a:endParaRPr lang="ko-KR" altLang="en-US" sz="1100" b="0" spc="-70" baseline="0" dirty="0" smtClean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G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마켓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/</a:t>
                      </a:r>
                      <a:r>
                        <a:rPr lang="ko-KR" altLang="en-US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무신사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/11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번가 등 온라인쇼핑 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10% </a:t>
                      </a:r>
                      <a:r>
                        <a:rPr lang="ko-KR" altLang="en-US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캐시백</a:t>
                      </a:r>
                      <a:endParaRPr lang="ko-KR" altLang="en-US" sz="1100" b="0" spc="-70" baseline="0" dirty="0" smtClean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TOEIC, </a:t>
                      </a:r>
                      <a:r>
                        <a:rPr lang="en-US" altLang="ko-KR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OPIc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등 </a:t>
                      </a:r>
                      <a:r>
                        <a:rPr lang="ko-KR" altLang="en-US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어학시험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5% </a:t>
                      </a:r>
                      <a:r>
                        <a:rPr lang="ko-KR" altLang="en-US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캐시백</a:t>
                      </a:r>
                      <a:endParaRPr lang="ko-KR" altLang="en-US" sz="1100" b="0" spc="-70" baseline="0" dirty="0" smtClean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교보문고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/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알라딘 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5% </a:t>
                      </a:r>
                      <a:r>
                        <a:rPr lang="ko-KR" altLang="en-US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캐시백</a:t>
                      </a:r>
                      <a:endParaRPr lang="ko-KR" altLang="en-US" sz="1100" b="0" spc="-70" baseline="0" dirty="0" smtClean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광역교통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(KTX, SRT 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등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 5% </a:t>
                      </a:r>
                      <a:r>
                        <a:rPr lang="ko-KR" altLang="en-US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캐시백</a:t>
                      </a:r>
                      <a:endParaRPr lang="ko-KR" altLang="en-US" sz="1100" b="0" spc="-70" baseline="0" dirty="0" smtClean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에버랜드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/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롯데월드 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50% 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할인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월 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1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회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  <a:endParaRPr lang="ko-KR" altLang="en-US" sz="1100" b="0" spc="-70" baseline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7018057"/>
                  </a:ext>
                </a:extLst>
              </a:tr>
              <a:tr h="119210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spc="-70" baseline="0" dirty="0" err="1" smtClean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군급여</a:t>
                      </a:r>
                      <a:endParaRPr lang="en-US" altLang="ko-KR" sz="1100" b="1" spc="-70" baseline="0" dirty="0" smtClean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latinLnBrk="1"/>
                      <a:r>
                        <a:rPr lang="ko-KR" altLang="en-US" sz="1100" b="1" spc="-70" baseline="0" dirty="0" err="1" smtClean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특화서비스</a:t>
                      </a:r>
                      <a:endParaRPr lang="ko-KR" altLang="en-US" sz="1100" b="1" spc="-70" baseline="0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D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D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178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택시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: 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할인 최대 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20% </a:t>
                      </a:r>
                      <a:r>
                        <a:rPr lang="ko-KR" altLang="en-US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캐시백</a:t>
                      </a:r>
                      <a:endParaRPr lang="ko-KR" altLang="en-US" sz="1100" b="0" spc="-70" baseline="0" dirty="0" smtClean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딜리버리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: </a:t>
                      </a:r>
                      <a:r>
                        <a:rPr lang="ko-KR" altLang="en-US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배달의민족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/ </a:t>
                      </a:r>
                      <a:r>
                        <a:rPr lang="ko-KR" altLang="en-US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쿠팡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/ </a:t>
                      </a:r>
                      <a:r>
                        <a:rPr lang="ko-KR" altLang="en-US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요기요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최대 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20% </a:t>
                      </a:r>
                      <a:r>
                        <a:rPr lang="ko-KR" altLang="en-US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캐시백</a:t>
                      </a:r>
                      <a:endParaRPr lang="ko-KR" altLang="en-US" sz="1100" b="0" spc="-70" baseline="0" dirty="0" smtClean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디지털라이프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:  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최대 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10% </a:t>
                      </a:r>
                      <a:r>
                        <a:rPr lang="ko-KR" altLang="en-US" sz="1100" b="0" spc="-70" baseline="0" dirty="0" err="1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캐시백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(OTT, 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유튜브 등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영화관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: CGV 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팝콘 세트 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연 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6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회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  <a:endParaRPr lang="ko-KR" altLang="en-US" sz="1100" b="0" spc="-70" baseline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7613705"/>
                  </a:ext>
                </a:extLst>
              </a:tr>
              <a:tr h="47271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spc="-70" baseline="0" dirty="0" smtClean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금융서비스</a:t>
                      </a:r>
                      <a:endParaRPr lang="ko-KR" altLang="en-US" sz="1100" b="1" spc="-70" baseline="0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D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178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현역병 상해보험</a:t>
                      </a: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나라사랑 휴대폰 케어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휴대폰 파손 보상</a:t>
                      </a:r>
                      <a:r>
                        <a:rPr lang="en-US" altLang="ko-KR" sz="1100" b="0" spc="-70" baseline="0" dirty="0" smtClean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  <a:endParaRPr lang="ko-KR" altLang="en-US" sz="1100" b="0" spc="-70" baseline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9124201"/>
                  </a:ext>
                </a:extLst>
              </a:tr>
            </a:tbl>
          </a:graphicData>
        </a:graphic>
      </p:graphicFrame>
      <p:sp>
        <p:nvSpPr>
          <p:cNvPr id="32" name="모서리가 둥근 직사각형 31"/>
          <p:cNvSpPr/>
          <p:nvPr/>
        </p:nvSpPr>
        <p:spPr>
          <a:xfrm>
            <a:off x="149156" y="6787063"/>
            <a:ext cx="3575369" cy="358346"/>
          </a:xfrm>
          <a:prstGeom prst="roundRect">
            <a:avLst/>
          </a:prstGeom>
          <a:solidFill>
            <a:srgbClr val="D7EDE6"/>
          </a:solidFill>
          <a:ln>
            <a:solidFill>
              <a:srgbClr val="0066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err="1" smtClean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큐알</a:t>
            </a:r>
            <a:r>
              <a:rPr lang="ko-KR" altLang="en-US" sz="1200" b="1" dirty="0" smtClean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 찍어서 통장 카드 만들기 </a:t>
            </a:r>
            <a:endParaRPr lang="ko-KR" altLang="en-US" sz="1200" b="1" dirty="0">
              <a:solidFill>
                <a:srgbClr val="004E42"/>
              </a:solidFill>
              <a:latin typeface="하나2.0 L" panose="020B0203000000000000" pitchFamily="50" charset="-127"/>
              <a:ea typeface="하나2.0 L" panose="020B0203000000000000" pitchFamily="50" charset="-127"/>
            </a:endParaRPr>
          </a:p>
        </p:txBody>
      </p:sp>
      <p:sp>
        <p:nvSpPr>
          <p:cNvPr id="33" name="모서리가 둥근 직사각형 32"/>
          <p:cNvSpPr/>
          <p:nvPr/>
        </p:nvSpPr>
        <p:spPr>
          <a:xfrm>
            <a:off x="3834655" y="6787063"/>
            <a:ext cx="3558922" cy="358346"/>
          </a:xfrm>
          <a:prstGeom prst="roundRect">
            <a:avLst/>
          </a:prstGeom>
          <a:solidFill>
            <a:srgbClr val="D7EDE6"/>
          </a:solidFill>
          <a:ln>
            <a:solidFill>
              <a:srgbClr val="0066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err="1" smtClean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용전동</a:t>
            </a:r>
            <a:r>
              <a:rPr lang="ko-KR" altLang="en-US" sz="1200" b="1" dirty="0" smtClean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 나라사랑 이벤트 </a:t>
            </a:r>
            <a:endParaRPr lang="ko-KR" altLang="en-US" sz="1200" b="1" dirty="0">
              <a:solidFill>
                <a:srgbClr val="004E42"/>
              </a:solidFill>
              <a:latin typeface="하나2.0 L" panose="020B0203000000000000" pitchFamily="50" charset="-127"/>
              <a:ea typeface="하나2.0 L" panose="020B0203000000000000" pitchFamily="50" charset="-127"/>
            </a:endParaRPr>
          </a:p>
        </p:txBody>
      </p:sp>
      <p:sp>
        <p:nvSpPr>
          <p:cNvPr id="34" name="모서리가 둥근 직사각형 33"/>
          <p:cNvSpPr/>
          <p:nvPr/>
        </p:nvSpPr>
        <p:spPr>
          <a:xfrm>
            <a:off x="157916" y="7229356"/>
            <a:ext cx="3594846" cy="2495552"/>
          </a:xfrm>
          <a:prstGeom prst="roundRect">
            <a:avLst>
              <a:gd name="adj" fmla="val 2744"/>
            </a:avLst>
          </a:prstGeom>
          <a:solidFill>
            <a:schemeClr val="bg1"/>
          </a:solidFill>
          <a:ln>
            <a:solidFill>
              <a:srgbClr val="0066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>
              <a:latin typeface="하나2.0 L" panose="020B0203000000000000" pitchFamily="50" charset="-127"/>
              <a:ea typeface="하나2.0 L" panose="020B0203000000000000" pitchFamily="50" charset="-127"/>
            </a:endParaRPr>
          </a:p>
        </p:txBody>
      </p:sp>
      <p:sp>
        <p:nvSpPr>
          <p:cNvPr id="35" name="모서리가 둥근 직사각형 34"/>
          <p:cNvSpPr/>
          <p:nvPr/>
        </p:nvSpPr>
        <p:spPr>
          <a:xfrm>
            <a:off x="3834655" y="7229356"/>
            <a:ext cx="3558922" cy="2495551"/>
          </a:xfrm>
          <a:prstGeom prst="roundRect">
            <a:avLst>
              <a:gd name="adj" fmla="val 2378"/>
            </a:avLst>
          </a:prstGeom>
          <a:solidFill>
            <a:schemeClr val="bg1"/>
          </a:solidFill>
          <a:ln>
            <a:solidFill>
              <a:srgbClr val="0066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dirty="0">
              <a:latin typeface="하나2.0 L" panose="020B0203000000000000" pitchFamily="50" charset="-127"/>
              <a:ea typeface="하나2.0 L" panose="020B0203000000000000" pitchFamily="50" charset="-127"/>
            </a:endParaRPr>
          </a:p>
        </p:txBody>
      </p:sp>
      <p:sp>
        <p:nvSpPr>
          <p:cNvPr id="37" name="모서리가 둥근 직사각형 36"/>
          <p:cNvSpPr/>
          <p:nvPr/>
        </p:nvSpPr>
        <p:spPr>
          <a:xfrm>
            <a:off x="3967046" y="8872445"/>
            <a:ext cx="3100504" cy="764254"/>
          </a:xfrm>
          <a:prstGeom prst="roundRect">
            <a:avLst>
              <a:gd name="adj" fmla="val 16714"/>
            </a:avLst>
          </a:prstGeom>
          <a:solidFill>
            <a:srgbClr val="D7ED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8" name="그림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25" y="8864854"/>
            <a:ext cx="1123951" cy="999067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3997273" y="9005476"/>
            <a:ext cx="284498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하나2.0 L" panose="020B0203000000000000" pitchFamily="50" charset="-127"/>
                <a:ea typeface="하나2.0 L" panose="020B0203000000000000" pitchFamily="50" charset="-127"/>
              </a:rPr>
              <a:t>문의사항 </a:t>
            </a:r>
            <a:r>
              <a:rPr lang="en-US" altLang="ko-KR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하나2.0 L" panose="020B0203000000000000" pitchFamily="50" charset="-127"/>
                <a:ea typeface="하나2.0 L" panose="020B0203000000000000" pitchFamily="50" charset="-127"/>
              </a:rPr>
              <a:t>:</a:t>
            </a:r>
            <a:r>
              <a:rPr lang="ko-KR" altLang="en-US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하나2.0 L" panose="020B0203000000000000" pitchFamily="50" charset="-127"/>
                <a:ea typeface="하나2.0 L" panose="020B0203000000000000" pitchFamily="50" charset="-127"/>
              </a:rPr>
              <a:t>하나은행 </a:t>
            </a:r>
            <a:r>
              <a:rPr lang="ko-KR" altLang="en-US" sz="1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하나2.0 L" panose="020B0203000000000000" pitchFamily="50" charset="-127"/>
                <a:ea typeface="하나2.0 L" panose="020B0203000000000000" pitchFamily="50" charset="-127"/>
              </a:rPr>
              <a:t>용전동지점</a:t>
            </a:r>
            <a:endParaRPr lang="en-US" altLang="ko-KR" sz="1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하나2.0 L" panose="020B0203000000000000" pitchFamily="50" charset="-127"/>
              <a:ea typeface="하나2.0 L" panose="020B0203000000000000" pitchFamily="50" charset="-127"/>
            </a:endParaRPr>
          </a:p>
          <a:p>
            <a:r>
              <a:rPr lang="en-US" altLang="ko-KR" sz="1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하나2.0 L" panose="020B0203000000000000" pitchFamily="50" charset="-127"/>
                <a:ea typeface="하나2.0 L" panose="020B0203000000000000" pitchFamily="50" charset="-127"/>
              </a:rPr>
              <a:t>TEL : 042-625-1111</a:t>
            </a:r>
            <a:endParaRPr lang="en-US" altLang="ko-KR" sz="1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하나2.0 L" panose="020B0203000000000000" pitchFamily="50" charset="-127"/>
              <a:ea typeface="하나2.0 L" panose="020B0203000000000000" pitchFamily="50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67861" y="7349459"/>
            <a:ext cx="3647519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[</a:t>
            </a:r>
            <a:r>
              <a:rPr lang="ko-KR" altLang="en-US" sz="14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필수 사전 준비물</a:t>
            </a:r>
            <a:r>
              <a:rPr lang="en-US" altLang="ko-KR" sz="14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]</a:t>
            </a:r>
          </a:p>
          <a:p>
            <a:r>
              <a:rPr lang="ko-KR" altLang="en-US" sz="1400" dirty="0">
                <a:latin typeface="하나2.0 L" panose="020B0203000000000000" pitchFamily="50" charset="-127"/>
                <a:ea typeface="하나2.0 L" panose="020B0203000000000000" pitchFamily="50" charset="-127"/>
              </a:rPr>
              <a:t>① 신분증</a:t>
            </a:r>
            <a:r>
              <a:rPr lang="en-US" altLang="ko-KR" sz="1400" dirty="0">
                <a:latin typeface="하나2.0 L" panose="020B0203000000000000" pitchFamily="50" charset="-127"/>
                <a:ea typeface="하나2.0 L" panose="020B0203000000000000" pitchFamily="50" charset="-127"/>
              </a:rPr>
              <a:t> </a:t>
            </a:r>
            <a:r>
              <a:rPr lang="ko-KR" altLang="en-US" sz="1400" dirty="0">
                <a:latin typeface="하나2.0 L" panose="020B0203000000000000" pitchFamily="50" charset="-127"/>
                <a:ea typeface="하나2.0 L" panose="020B0203000000000000" pitchFamily="50" charset="-127"/>
              </a:rPr>
              <a:t>② 본인명의 </a:t>
            </a:r>
            <a:r>
              <a:rPr lang="ko-KR" altLang="en-US" sz="1400" dirty="0" smtClean="0">
                <a:latin typeface="하나2.0 L" panose="020B0203000000000000" pitchFamily="50" charset="-127"/>
                <a:ea typeface="하나2.0 L" panose="020B0203000000000000" pitchFamily="50" charset="-127"/>
              </a:rPr>
              <a:t>핸드폰</a:t>
            </a:r>
            <a:endParaRPr lang="en-US" altLang="ko-KR" sz="1400" dirty="0" smtClean="0">
              <a:latin typeface="하나2.0 L" panose="020B0203000000000000" pitchFamily="50" charset="-127"/>
              <a:ea typeface="하나2.0 L" panose="020B0203000000000000" pitchFamily="50" charset="-127"/>
            </a:endParaRPr>
          </a:p>
          <a:p>
            <a:r>
              <a:rPr lang="ko-KR" altLang="en-US" sz="1400" b="1" dirty="0" smtClean="0">
                <a:solidFill>
                  <a:srgbClr val="FF0000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타행 나라사랑카드보유시도 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발급가능</a:t>
            </a:r>
            <a:r>
              <a:rPr lang="en-US" altLang="ko-KR" sz="1400" b="1" dirty="0" smtClean="0">
                <a:solidFill>
                  <a:srgbClr val="FF0000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~!!</a:t>
            </a:r>
            <a:endParaRPr lang="en-US" altLang="ko-KR" sz="1050" b="1" dirty="0">
              <a:solidFill>
                <a:srgbClr val="FF0000"/>
              </a:solidFill>
              <a:latin typeface="하나2.0 L" panose="020B0203000000000000" pitchFamily="50" charset="-127"/>
              <a:ea typeface="하나2.0 L" panose="020B0203000000000000" pitchFamily="50" charset="-127"/>
            </a:endParaRPr>
          </a:p>
        </p:txBody>
      </p:sp>
      <p:sp>
        <p:nvSpPr>
          <p:cNvPr id="42" name="모서리가 둥근 직사각형 41"/>
          <p:cNvSpPr/>
          <p:nvPr/>
        </p:nvSpPr>
        <p:spPr>
          <a:xfrm>
            <a:off x="669072" y="8453397"/>
            <a:ext cx="1080659" cy="1000069"/>
          </a:xfrm>
          <a:prstGeom prst="roundRect">
            <a:avLst>
              <a:gd name="adj" fmla="val 6744"/>
            </a:avLst>
          </a:prstGeom>
          <a:solidFill>
            <a:srgbClr val="D7ED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400" b="1" dirty="0" smtClean="0">
              <a:solidFill>
                <a:srgbClr val="006664"/>
              </a:solidFill>
              <a:latin typeface="하나2.0 L" panose="020B0203000000000000" pitchFamily="50" charset="-127"/>
              <a:ea typeface="하나2.0 L" panose="020B0203000000000000" pitchFamily="50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19442" y="8039902"/>
            <a:ext cx="3191763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나라사랑 </a:t>
            </a:r>
            <a:r>
              <a:rPr lang="ko-KR" altLang="en-US" sz="1600" b="1" dirty="0" err="1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하나통장</a:t>
            </a:r>
            <a:r>
              <a:rPr lang="ko-KR" altLang="en-US" sz="1600" b="1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 </a:t>
            </a:r>
            <a:r>
              <a:rPr lang="en-US" altLang="ko-KR" sz="1600" b="1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+ </a:t>
            </a:r>
            <a:r>
              <a:rPr lang="ko-KR" altLang="en-US" sz="1600" b="1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카드 </a:t>
            </a:r>
            <a:r>
              <a:rPr lang="ko-KR" altLang="en-US" sz="1600" b="1" dirty="0" smtClean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만들기</a:t>
            </a:r>
            <a:endParaRPr lang="ko-KR" altLang="en-US" sz="1600" b="1" dirty="0">
              <a:solidFill>
                <a:srgbClr val="004E42"/>
              </a:solidFill>
              <a:latin typeface="하나2.0 L" panose="020B0203000000000000" pitchFamily="50" charset="-127"/>
              <a:ea typeface="하나2.0 L" panose="020B0203000000000000" pitchFamily="50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 flipH="1">
            <a:off x="3997273" y="7441735"/>
            <a:ext cx="3273321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1500" b="1" dirty="0" smtClean="0">
                <a:latin typeface="하나2.0 L" panose="020B0203000000000000" pitchFamily="50" charset="-127"/>
                <a:ea typeface="하나2.0 L" panose="020B0203000000000000" pitchFamily="50" charset="-127"/>
              </a:rPr>
              <a:t>나라사랑카드 발급 선착순 </a:t>
            </a:r>
            <a:r>
              <a:rPr lang="en-US" altLang="ko-KR" sz="1500" b="1" dirty="0" smtClean="0">
                <a:latin typeface="하나2.0 L" panose="020B0203000000000000" pitchFamily="50" charset="-127"/>
                <a:ea typeface="하나2.0 L" panose="020B0203000000000000" pitchFamily="50" charset="-127"/>
              </a:rPr>
              <a:t>30</a:t>
            </a:r>
            <a:r>
              <a:rPr lang="ko-KR" altLang="en-US" sz="1500" b="1" dirty="0" smtClean="0">
                <a:latin typeface="하나2.0 L" panose="020B0203000000000000" pitchFamily="50" charset="-127"/>
                <a:ea typeface="하나2.0 L" panose="020B0203000000000000" pitchFamily="50" charset="-127"/>
              </a:rPr>
              <a:t>명</a:t>
            </a:r>
            <a:endParaRPr lang="en-US" altLang="ko-KR" sz="1500" b="1" dirty="0" smtClean="0">
              <a:latin typeface="하나2.0 L" panose="020B0203000000000000" pitchFamily="50" charset="-127"/>
              <a:ea typeface="하나2.0 L" panose="020B0203000000000000" pitchFamily="50" charset="-127"/>
            </a:endParaRPr>
          </a:p>
          <a:p>
            <a:r>
              <a:rPr lang="ko-KR" altLang="en-US" sz="1500" b="1" dirty="0" err="1" smtClean="0">
                <a:latin typeface="하나2.0 L" panose="020B0203000000000000" pitchFamily="50" charset="-127"/>
                <a:ea typeface="하나2.0 L" panose="020B0203000000000000" pitchFamily="50" charset="-127"/>
              </a:rPr>
              <a:t>배달의민족</a:t>
            </a:r>
            <a:r>
              <a:rPr lang="ko-KR" altLang="en-US" sz="1500" b="1" dirty="0" smtClean="0">
                <a:latin typeface="하나2.0 L" panose="020B0203000000000000" pitchFamily="50" charset="-127"/>
                <a:ea typeface="하나2.0 L" panose="020B0203000000000000" pitchFamily="50" charset="-127"/>
              </a:rPr>
              <a:t> </a:t>
            </a:r>
            <a:r>
              <a:rPr lang="en-US" altLang="ko-KR" sz="1500" b="1" dirty="0" smtClean="0">
                <a:latin typeface="하나2.0 L" panose="020B0203000000000000" pitchFamily="50" charset="-127"/>
                <a:ea typeface="하나2.0 L" panose="020B0203000000000000" pitchFamily="50" charset="-127"/>
              </a:rPr>
              <a:t>OR CU  5</a:t>
            </a:r>
            <a:r>
              <a:rPr lang="ko-KR" altLang="en-US" sz="1500" b="1" dirty="0" smtClean="0">
                <a:latin typeface="하나2.0 L" panose="020B0203000000000000" pitchFamily="50" charset="-127"/>
                <a:ea typeface="하나2.0 L" panose="020B0203000000000000" pitchFamily="50" charset="-127"/>
              </a:rPr>
              <a:t>천원 상품권 증정 </a:t>
            </a:r>
            <a:endParaRPr lang="en-US" altLang="ko-KR" sz="1500" b="1" dirty="0">
              <a:latin typeface="하나2.0 L" panose="020B0203000000000000" pitchFamily="50" charset="-127"/>
              <a:ea typeface="하나2.0 L" panose="020B0203000000000000" pitchFamily="50" charset="-127"/>
            </a:endParaRP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7598" y="8123964"/>
            <a:ext cx="1108230" cy="684549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3503" y="8088123"/>
            <a:ext cx="1160626" cy="703109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4924120" y="8539105"/>
            <a:ext cx="9607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solidFill>
                  <a:srgbClr val="FF0000"/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OR</a:t>
            </a:r>
            <a:endParaRPr lang="ko-KR" altLang="en-US" sz="1200" dirty="0">
              <a:solidFill>
                <a:srgbClr val="FF0000"/>
              </a:solidFill>
              <a:latin typeface="하나 M" panose="02020603020101020101" pitchFamily="18" charset="-127"/>
              <a:ea typeface="하나 M" panose="0202060302010102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394" y="8382602"/>
            <a:ext cx="1261657" cy="1265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333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1434</TotalTime>
  <Words>321</Words>
  <Application>Microsoft Office PowerPoint</Application>
  <PresentationFormat>사용자 지정</PresentationFormat>
  <Paragraphs>51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10" baseType="lpstr">
      <vt:lpstr>맑은 고딕</vt:lpstr>
      <vt:lpstr>하나 M</vt:lpstr>
      <vt:lpstr>하나2.0 B</vt:lpstr>
      <vt:lpstr>하나2.0 L</vt:lpstr>
      <vt:lpstr>하나2.0 M</vt:lpstr>
      <vt:lpstr>Arial</vt:lpstr>
      <vt:lpstr>Calibri</vt:lpstr>
      <vt:lpstr>Calibri Light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제목은 최대 2줄로 제작</dc:title>
  <dc:creator>강동균_1031635</dc:creator>
  <cp:lastModifiedBy>WIN10 1809 LTSC</cp:lastModifiedBy>
  <cp:revision>47</cp:revision>
  <cp:lastPrinted>2026-01-09T03:41:04Z</cp:lastPrinted>
  <dcterms:created xsi:type="dcterms:W3CDTF">2024-11-12T04:07:00Z</dcterms:created>
  <dcterms:modified xsi:type="dcterms:W3CDTF">2026-01-09T07:35:47Z</dcterms:modified>
</cp:coreProperties>
</file>