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10"/>
  </p:notesMasterIdLst>
  <p:sldIdLst>
    <p:sldId id="328" r:id="rId2"/>
    <p:sldId id="329" r:id="rId3"/>
    <p:sldId id="330" r:id="rId4"/>
    <p:sldId id="326" r:id="rId5"/>
    <p:sldId id="271" r:id="rId6"/>
    <p:sldId id="333" r:id="rId7"/>
    <p:sldId id="292" r:id="rId8"/>
    <p:sldId id="295" r:id="rId9"/>
  </p:sldIdLst>
  <p:sldSz cx="9144000" cy="6858000" type="screen4x3"/>
  <p:notesSz cx="6858000" cy="9144000"/>
  <p:custDataLst>
    <p:tags r:id="rId1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orient="horz" pos="1071" userDrawn="1">
          <p15:clr>
            <a:srgbClr val="A4A3A4"/>
          </p15:clr>
        </p15:guide>
        <p15:guide id="4" orient="horz" pos="3566" userDrawn="1">
          <p15:clr>
            <a:srgbClr val="A4A3A4"/>
          </p15:clr>
        </p15:guide>
        <p15:guide id="5" pos="295" userDrawn="1">
          <p15:clr>
            <a:srgbClr val="A4A3A4"/>
          </p15:clr>
        </p15:guide>
        <p15:guide id="6" pos="5465" userDrawn="1">
          <p15:clr>
            <a:srgbClr val="A4A3A4"/>
          </p15:clr>
        </p15:guide>
        <p15:guide id="7" orient="horz" pos="32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1163"/>
    <a:srgbClr val="E4E4E4"/>
    <a:srgbClr val="009C8A"/>
    <a:srgbClr val="41938F"/>
    <a:srgbClr val="FFFFFF"/>
    <a:srgbClr val="EF5489"/>
    <a:srgbClr val="419290"/>
    <a:srgbClr val="FBFCFC"/>
    <a:srgbClr val="009072"/>
    <a:srgbClr val="39BC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="" xmlns:p1710="http://schemas.microsoft.com/office/powerpoint/2017/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0"/>
    <p:restoredTop sz="96238" autoAdjust="0"/>
  </p:normalViewPr>
  <p:slideViewPr>
    <p:cSldViewPr>
      <p:cViewPr varScale="1">
        <p:scale>
          <a:sx n="68" d="100"/>
          <a:sy n="68" d="100"/>
        </p:scale>
        <p:origin x="402" y="72"/>
      </p:cViewPr>
      <p:guideLst>
        <p:guide orient="horz" pos="2160"/>
        <p:guide pos="2880"/>
        <p:guide orient="horz" pos="1071"/>
        <p:guide orient="horz" pos="3566"/>
        <p:guide pos="295"/>
        <p:guide pos="5465"/>
        <p:guide orient="horz" pos="322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hape 29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674688" y="808038"/>
            <a:ext cx="5387975" cy="404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23" name="Shape 30"/>
          <p:cNvSpPr>
            <a:spLocks noGrp="1" noChangeArrowheads="1"/>
          </p:cNvSpPr>
          <p:nvPr>
            <p:ph type="body" sz="quarter" idx="1"/>
          </p:nvPr>
        </p:nvSpPr>
        <p:spPr bwMode="auto">
          <a:xfrm>
            <a:off x="898525" y="5118100"/>
            <a:ext cx="4940300" cy="484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558" tIns="47779" rIns="95558" bIns="47779" numCol="1" anchor="t" anchorCtr="0" compatLnSpc="1">
            <a:prstTxWarp prst="textNoShape">
              <a:avLst/>
            </a:prstTxWarp>
          </a:bodyPr>
          <a:lstStyle/>
          <a:p>
            <a:pPr lvl="0"/>
            <a:endParaRPr lang="ko-KR" altLang="ko-KR" noProof="0" smtClean="0"/>
          </a:p>
        </p:txBody>
      </p:sp>
    </p:spTree>
    <p:extLst>
      <p:ext uri="{BB962C8B-B14F-4D97-AF65-F5344CB8AC3E}">
        <p14:creationId xmlns:p14="http://schemas.microsoft.com/office/powerpoint/2010/main" val="35648263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슬라이드 이미지 개체 틀 1"/>
          <p:cNvSpPr>
            <a:spLocks noGrp="1" noRot="1" noChangeAspect="1" noChangeArrowheads="1" noTextEdit="1"/>
          </p:cNvSpPr>
          <p:nvPr>
            <p:ph type="sldImg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sp>
      <p:sp>
        <p:nvSpPr>
          <p:cNvPr id="13315" name="슬라이드 노트 개체 틀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ko-KR" altLang="ko-KR" smtClean="0"/>
          </a:p>
        </p:txBody>
      </p:sp>
    </p:spTree>
    <p:extLst>
      <p:ext uri="{BB962C8B-B14F-4D97-AF65-F5344CB8AC3E}">
        <p14:creationId xmlns:p14="http://schemas.microsoft.com/office/powerpoint/2010/main" val="36115597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슬라이드 이미지 개체 틀 1"/>
          <p:cNvSpPr>
            <a:spLocks noGrp="1" noRot="1" noChangeAspect="1" noChangeArrowheads="1" noTextEdit="1"/>
          </p:cNvSpPr>
          <p:nvPr>
            <p:ph type="sldImg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sp>
      <p:sp>
        <p:nvSpPr>
          <p:cNvPr id="13315" name="슬라이드 노트 개체 틀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ko-KR" altLang="ko-K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 flipH="1"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1pPr>
            <a:lvl2pPr marL="742950" indent="-28575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2pPr>
            <a:lvl3pPr marL="11430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3pPr>
            <a:lvl4pPr marL="16002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4pPr>
            <a:lvl5pPr marL="20574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5pPr>
            <a:lvl6pPr marL="25146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6pPr>
            <a:lvl7pPr marL="29718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7pPr>
            <a:lvl8pPr marL="34290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8pPr>
            <a:lvl9pPr marL="38862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spcBef>
                <a:spcPct val="0"/>
              </a:spcBef>
            </a:pPr>
            <a:fld id="{D299B0BB-39F3-4651-8CCA-BBAAE7562864}" type="slidenum">
              <a:rPr kumimoji="1" lang="en-US" altLang="ko-KR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  <a:sym typeface="Apple SD 산돌고딕 Neo 옅은체"/>
              </a:rPr>
              <a:pPr>
                <a:spcBef>
                  <a:spcPct val="0"/>
                </a:spcBef>
              </a:pPr>
              <a:t>6</a:t>
            </a:fld>
            <a:endParaRPr kumimoji="1" lang="en-US" altLang="ko-KR">
              <a:solidFill>
                <a:srgbClr val="000000"/>
              </a:solidFill>
              <a:latin typeface="굴림" panose="020B0600000101010101" pitchFamily="50" charset="-127"/>
              <a:ea typeface="굴림" panose="020B0600000101010101" pitchFamily="50" charset="-127"/>
              <a:sym typeface="Apple SD 산돌고딕 Neo 옅은체"/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77863" y="809625"/>
            <a:ext cx="5386387" cy="4040188"/>
          </a:xfrm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525" y="5118100"/>
            <a:ext cx="4940300" cy="4848225"/>
          </a:xfrm>
          <a:noFill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defTabSz="320675" eaLnBrk="1" hangingPunct="1">
              <a:lnSpc>
                <a:spcPct val="118000"/>
              </a:lnSpc>
            </a:pPr>
            <a:endParaRPr lang="ko-KR" altLang="ko-KR" sz="1500" smtClean="0">
              <a:solidFill>
                <a:srgbClr val="000000"/>
              </a:solidFill>
              <a:latin typeface="Helvetica Neue" charset="-127"/>
              <a:ea typeface="Helvetica Neue" charset="-127"/>
              <a:sym typeface="Helvetica Neue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30240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 flipH="1"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1pPr>
            <a:lvl2pPr marL="742950" indent="-28575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2pPr>
            <a:lvl3pPr marL="11430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3pPr>
            <a:lvl4pPr marL="16002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4pPr>
            <a:lvl5pPr marL="20574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5pPr>
            <a:lvl6pPr marL="25146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6pPr>
            <a:lvl7pPr marL="29718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7pPr>
            <a:lvl8pPr marL="34290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8pPr>
            <a:lvl9pPr marL="38862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spcBef>
                <a:spcPct val="0"/>
              </a:spcBef>
            </a:pPr>
            <a:fld id="{F35C517D-0D10-40CA-8DBE-B8F18D69481F}" type="slidenum">
              <a:rPr kumimoji="1" lang="en-US" altLang="ko-KR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  <a:sym typeface="Apple SD 산돌고딕 Neo 옅은체"/>
              </a:rPr>
              <a:pPr>
                <a:spcBef>
                  <a:spcPct val="0"/>
                </a:spcBef>
              </a:pPr>
              <a:t>7</a:t>
            </a:fld>
            <a:endParaRPr kumimoji="1" lang="en-US" altLang="ko-KR">
              <a:solidFill>
                <a:srgbClr val="000000"/>
              </a:solidFill>
              <a:latin typeface="굴림" panose="020B0600000101010101" pitchFamily="50" charset="-127"/>
              <a:ea typeface="굴림" panose="020B0600000101010101" pitchFamily="50" charset="-127"/>
              <a:sym typeface="Apple SD 산돌고딕 Neo 옅은체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77863" y="809625"/>
            <a:ext cx="5386387" cy="4040188"/>
          </a:xfrm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525" y="5118100"/>
            <a:ext cx="4940300" cy="4848225"/>
          </a:xfrm>
          <a:noFill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defTabSz="320675" eaLnBrk="1" hangingPunct="1">
              <a:lnSpc>
                <a:spcPct val="118000"/>
              </a:lnSpc>
            </a:pPr>
            <a:endParaRPr lang="ko-KR" altLang="ko-KR" sz="1500" smtClean="0">
              <a:solidFill>
                <a:srgbClr val="000000"/>
              </a:solidFill>
              <a:latin typeface="Helvetica Neue" charset="-127"/>
              <a:ea typeface="Helvetica Neue" charset="-127"/>
              <a:sym typeface="Helvetica Neue" charset="-127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 flipH="1"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1pPr>
            <a:lvl2pPr marL="742950" indent="-28575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2pPr>
            <a:lvl3pPr marL="11430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3pPr>
            <a:lvl4pPr marL="16002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4pPr>
            <a:lvl5pPr marL="20574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5pPr>
            <a:lvl6pPr marL="25146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6pPr>
            <a:lvl7pPr marL="29718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7pPr>
            <a:lvl8pPr marL="34290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8pPr>
            <a:lvl9pPr marL="38862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spcBef>
                <a:spcPct val="0"/>
              </a:spcBef>
            </a:pPr>
            <a:fld id="{FF5CF3D3-4FDF-4B68-A85B-38EABF1C47D6}" type="slidenum">
              <a:rPr kumimoji="1" lang="en-US" altLang="ko-KR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  <a:sym typeface="Apple SD 산돌고딕 Neo 옅은체"/>
              </a:rPr>
              <a:pPr>
                <a:spcBef>
                  <a:spcPct val="0"/>
                </a:spcBef>
              </a:pPr>
              <a:t>8</a:t>
            </a:fld>
            <a:endParaRPr kumimoji="1" lang="en-US" altLang="ko-KR">
              <a:solidFill>
                <a:srgbClr val="000000"/>
              </a:solidFill>
              <a:latin typeface="굴림" panose="020B0600000101010101" pitchFamily="50" charset="-127"/>
              <a:ea typeface="굴림" panose="020B0600000101010101" pitchFamily="50" charset="-127"/>
              <a:sym typeface="Apple SD 산돌고딕 Neo 옅은체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77863" y="809625"/>
            <a:ext cx="5386387" cy="4040188"/>
          </a:xfrm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525" y="5118100"/>
            <a:ext cx="4940300" cy="4848225"/>
          </a:xfrm>
          <a:noFill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defTabSz="320675" eaLnBrk="1" hangingPunct="1">
              <a:lnSpc>
                <a:spcPct val="118000"/>
              </a:lnSpc>
            </a:pPr>
            <a:endParaRPr lang="ko-KR" altLang="ko-KR" sz="1500" smtClean="0">
              <a:solidFill>
                <a:srgbClr val="000000"/>
              </a:solidFill>
              <a:latin typeface="Helvetica Neue" charset="-127"/>
              <a:ea typeface="Helvetica Neue" charset="-127"/>
              <a:sym typeface="Helvetica Neue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그래픽, 폰트, 그래픽 디자인, 로고이(가) 표시된 사진&#10;&#10;자동 생성된 설명">
            <a:extLst>
              <a:ext uri="{FF2B5EF4-FFF2-40B4-BE49-F238E27FC236}">
                <a16:creationId xmlns:a16="http://schemas.microsoft.com/office/drawing/2014/main" id="{89CF140B-A078-A367-2C9D-B5E81AA34C0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426000"/>
            <a:ext cx="1071457" cy="288000"/>
          </a:xfrm>
          <a:prstGeom prst="rect">
            <a:avLst/>
          </a:prstGeom>
        </p:spPr>
      </p:pic>
      <p:sp>
        <p:nvSpPr>
          <p:cNvPr id="8" name="슬라이드 번호 개체 틀 2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8273286" y="6578636"/>
            <a:ext cx="720000" cy="252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0" tIns="36000" rIns="0" bIns="36000" numCol="1" compatLnSpc="1">
            <a:prstTxWarp prst="textNoShape">
              <a:avLst/>
            </a:prstTxWarp>
          </a:bodyPr>
          <a:lstStyle>
            <a:lvl1pPr algn="r">
              <a:buSzTx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defRPr>
            </a:lvl1pPr>
          </a:lstStyle>
          <a:p>
            <a:pPr>
              <a:defRPr/>
            </a:pPr>
            <a:fld id="{885ACB93-6324-4ABB-8BE2-A0E9740C9111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0656196"/>
      </p:ext>
    </p:extLst>
  </p:cSld>
  <p:clrMapOvr>
    <a:masterClrMapping/>
  </p:clrMapOvr>
  <p:transition/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구역 머리글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2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8273286" y="6578636"/>
            <a:ext cx="720000" cy="252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0" tIns="36000" rIns="0" bIns="36000" numCol="1" compatLnSpc="1">
            <a:prstTxWarp prst="textNoShape">
              <a:avLst/>
            </a:prstTxWarp>
          </a:bodyPr>
          <a:lstStyle>
            <a:lvl1pPr algn="r">
              <a:buSzTx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defRPr>
            </a:lvl1pPr>
          </a:lstStyle>
          <a:p>
            <a:pPr>
              <a:defRPr/>
            </a:pPr>
            <a:fld id="{885ACB93-6324-4ABB-8BE2-A0E9740C9111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038458228"/>
      </p:ext>
    </p:extLst>
  </p:cSld>
  <p:clrMapOvr>
    <a:masterClrMapping/>
  </p:clrMapOvr>
  <p:transition/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구역 머리글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2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8273286" y="6578636"/>
            <a:ext cx="720000" cy="252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0" tIns="36000" rIns="0" bIns="36000" numCol="1" compatLnSpc="1">
            <a:prstTxWarp prst="textNoShape">
              <a:avLst/>
            </a:prstTxWarp>
          </a:bodyPr>
          <a:lstStyle>
            <a:lvl1pPr algn="r">
              <a:buSzTx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defRPr>
            </a:lvl1pPr>
          </a:lstStyle>
          <a:p>
            <a:pPr>
              <a:defRPr/>
            </a:pPr>
            <a:fld id="{885ACB93-6324-4ABB-8BE2-A0E9740C9111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752210172"/>
      </p:ext>
    </p:extLst>
  </p:cSld>
  <p:clrMapOvr>
    <a:masterClrMapping/>
  </p:clrMapOvr>
  <p:transition/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구역 머리글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 rotWithShape="1">
          <a:blip r:embed="rId3"/>
          <a:srcRect l="4470" r="5797"/>
          <a:stretch/>
        </p:blipFill>
        <p:spPr>
          <a:xfrm>
            <a:off x="-51758" y="5856685"/>
            <a:ext cx="9248400" cy="1001315"/>
          </a:xfrm>
          <a:prstGeom prst="rect">
            <a:avLst/>
          </a:prstGeom>
        </p:spPr>
      </p:pic>
      <p:sp>
        <p:nvSpPr>
          <p:cNvPr id="25" name="슬라이드 번호 개체 틀 2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8273286" y="6578636"/>
            <a:ext cx="720000" cy="252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0" tIns="36000" rIns="0" bIns="36000" numCol="1" compatLnSpc="1">
            <a:prstTxWarp prst="textNoShape">
              <a:avLst/>
            </a:prstTxWarp>
          </a:bodyPr>
          <a:lstStyle>
            <a:lvl1pPr algn="r">
              <a:buSzTx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defRPr>
            </a:lvl1pPr>
          </a:lstStyle>
          <a:p>
            <a:pPr>
              <a:defRPr/>
            </a:pPr>
            <a:fld id="{885ACB93-6324-4ABB-8BE2-A0E9740C9111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6493862"/>
      </p:ext>
    </p:extLst>
  </p:cSld>
  <p:clrMapOvr>
    <a:masterClrMapping/>
  </p:clrMapOvr>
  <p:transition/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73286" y="6578636"/>
            <a:ext cx="720000" cy="252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0" tIns="36000" rIns="0" bIns="36000" numCol="1" compatLnSpc="1">
            <a:prstTxWarp prst="textNoShape">
              <a:avLst/>
            </a:prstTxWarp>
          </a:bodyPr>
          <a:lstStyle>
            <a:lvl1pPr algn="r">
              <a:buSzTx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defRPr>
            </a:lvl1pPr>
          </a:lstStyle>
          <a:p>
            <a:pPr>
              <a:defRPr/>
            </a:pPr>
            <a:fld id="{885ACB93-6324-4ABB-8BE2-A0E9740C9111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9" r:id="rId3"/>
    <p:sldLayoutId id="2147483728" r:id="rId4"/>
  </p:sldLayoutIdLst>
  <p:transition/>
  <p:hf hdr="0" ftr="0" dt="0"/>
  <p:txStyles>
    <p:titleStyle>
      <a:lvl1pPr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cs typeface="+mn-cs"/>
          <a:sym typeface="Apple SD 산돌고딕 Neo 옅은체"/>
        </a:defRPr>
      </a:lvl1pPr>
      <a:lvl2pPr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2pPr>
      <a:lvl3pPr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3pPr>
      <a:lvl4pPr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4pPr>
      <a:lvl5pPr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5pPr>
      <a:lvl6pPr marL="457200"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6pPr>
      <a:lvl7pPr marL="914400"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7pPr>
      <a:lvl8pPr marL="1371600"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8pPr>
      <a:lvl9pPr marL="1828800"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9pPr>
    </p:titleStyle>
    <p:bodyStyle>
      <a:lvl1pPr marL="233363" indent="-233363" algn="l" defTabSz="306388" rtl="0" eaLnBrk="0" fontAlgn="base" hangingPunct="0">
        <a:spcBef>
          <a:spcPts val="2213"/>
        </a:spcBef>
        <a:spcAft>
          <a:spcPct val="0"/>
        </a:spcAft>
        <a:buSzPct val="75000"/>
        <a:buChar char="•"/>
        <a:defRPr>
          <a:solidFill>
            <a:srgbClr val="000000"/>
          </a:solidFill>
          <a:latin typeface="+mn-lt"/>
          <a:ea typeface="+mn-ea"/>
          <a:cs typeface="+mn-cs"/>
          <a:sym typeface="Apple SD 산돌고딕 Neo 옅은체"/>
        </a:defRPr>
      </a:lvl1pPr>
      <a:lvl2pPr marL="466725" indent="-233363" algn="l" defTabSz="306388" rtl="0" eaLnBrk="0" fontAlgn="base" hangingPunct="0">
        <a:spcBef>
          <a:spcPts val="2213"/>
        </a:spcBef>
        <a:spcAft>
          <a:spcPct val="0"/>
        </a:spcAft>
        <a:buSzPct val="75000"/>
        <a:buChar char="•"/>
        <a:defRPr>
          <a:solidFill>
            <a:srgbClr val="000000"/>
          </a:solidFill>
          <a:latin typeface="+mn-lt"/>
          <a:ea typeface="+mn-ea"/>
          <a:cs typeface="+mn-cs"/>
          <a:sym typeface="Apple SD 산돌고딕 Neo 옅은체"/>
        </a:defRPr>
      </a:lvl2pPr>
      <a:lvl3pPr marL="701675" indent="-233363" algn="l" defTabSz="306388" rtl="0" eaLnBrk="0" fontAlgn="base" hangingPunct="0">
        <a:spcBef>
          <a:spcPts val="2213"/>
        </a:spcBef>
        <a:spcAft>
          <a:spcPct val="0"/>
        </a:spcAft>
        <a:buSzPct val="75000"/>
        <a:buChar char="•"/>
        <a:defRPr>
          <a:solidFill>
            <a:srgbClr val="000000"/>
          </a:solidFill>
          <a:latin typeface="+mn-lt"/>
          <a:ea typeface="+mn-ea"/>
          <a:cs typeface="+mn-cs"/>
          <a:sym typeface="Apple SD 산돌고딕 Neo 옅은체"/>
        </a:defRPr>
      </a:lvl3pPr>
      <a:lvl4pPr marL="936625" indent="-233363" algn="l" defTabSz="306388" rtl="0" eaLnBrk="0" fontAlgn="base" hangingPunct="0">
        <a:spcBef>
          <a:spcPts val="2213"/>
        </a:spcBef>
        <a:spcAft>
          <a:spcPct val="0"/>
        </a:spcAft>
        <a:buSzPct val="75000"/>
        <a:buChar char="•"/>
        <a:defRPr>
          <a:solidFill>
            <a:srgbClr val="000000"/>
          </a:solidFill>
          <a:latin typeface="+mn-lt"/>
          <a:ea typeface="+mn-ea"/>
          <a:cs typeface="+mn-cs"/>
          <a:sym typeface="Apple SD 산돌고딕 Neo 옅은체"/>
        </a:defRPr>
      </a:lvl4pPr>
      <a:lvl5pPr marL="1171575" indent="-233363" algn="l" defTabSz="306388" rtl="0" eaLnBrk="0" fontAlgn="base" hangingPunct="0">
        <a:spcBef>
          <a:spcPts val="2213"/>
        </a:spcBef>
        <a:spcAft>
          <a:spcPct val="0"/>
        </a:spcAft>
        <a:buSzPct val="75000"/>
        <a:buChar char="•"/>
        <a:defRPr>
          <a:solidFill>
            <a:srgbClr val="000000"/>
          </a:solidFill>
          <a:latin typeface="+mn-lt"/>
          <a:ea typeface="+mn-ea"/>
          <a:cs typeface="+mn-cs"/>
          <a:sym typeface="Apple SD 산돌고딕 Neo 옅은체"/>
        </a:defRPr>
      </a:lvl5pPr>
      <a:lvl6pPr marL="1406376" indent="-234396" defTabSz="308063">
        <a:spcBef>
          <a:spcPts val="2215"/>
        </a:spcBef>
        <a:buSzPct val="75000"/>
        <a:buChar char="•"/>
        <a:defRPr sz="1898">
          <a:latin typeface="+mn-lt"/>
          <a:ea typeface="+mn-ea"/>
          <a:cs typeface="+mn-cs"/>
          <a:sym typeface="Apple SD 산돌고딕 Neo 옅은체"/>
        </a:defRPr>
      </a:lvl6pPr>
      <a:lvl7pPr marL="1640772" indent="-234396" defTabSz="308063">
        <a:spcBef>
          <a:spcPts val="2215"/>
        </a:spcBef>
        <a:buSzPct val="75000"/>
        <a:buChar char="•"/>
        <a:defRPr sz="1898">
          <a:latin typeface="+mn-lt"/>
          <a:ea typeface="+mn-ea"/>
          <a:cs typeface="+mn-cs"/>
          <a:sym typeface="Apple SD 산돌고딕 Neo 옅은체"/>
        </a:defRPr>
      </a:lvl7pPr>
      <a:lvl8pPr marL="1875168" indent="-234396" defTabSz="308063">
        <a:spcBef>
          <a:spcPts val="2215"/>
        </a:spcBef>
        <a:buSzPct val="75000"/>
        <a:buChar char="•"/>
        <a:defRPr sz="1898">
          <a:latin typeface="+mn-lt"/>
          <a:ea typeface="+mn-ea"/>
          <a:cs typeface="+mn-cs"/>
          <a:sym typeface="Apple SD 산돌고딕 Neo 옅은체"/>
        </a:defRPr>
      </a:lvl8pPr>
      <a:lvl9pPr marL="2109564" indent="-234396" defTabSz="308063">
        <a:spcBef>
          <a:spcPts val="2215"/>
        </a:spcBef>
        <a:buSzPct val="75000"/>
        <a:buChar char="•"/>
        <a:defRPr sz="1898">
          <a:latin typeface="+mn-lt"/>
          <a:ea typeface="+mn-ea"/>
          <a:cs typeface="+mn-cs"/>
          <a:sym typeface="Apple SD 산돌고딕 Neo 옅은체"/>
        </a:defRPr>
      </a:lvl9pPr>
    </p:bodyStyle>
    <p:otherStyle>
      <a:lvl1pPr marL="0" indent="0" algn="ctr" defTabSz="308063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+mn-lt"/>
          <a:ea typeface="+mn-ea"/>
          <a:cs typeface="+mn-cs"/>
          <a:sym typeface="Apple SD 산돌고딕 Neo 옅은체"/>
        </a:defRPr>
      </a:lvl1pPr>
      <a:lvl2pPr marL="0" indent="120547" algn="ctr" defTabSz="308063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+mn-lt"/>
          <a:ea typeface="+mn-ea"/>
          <a:cs typeface="+mn-cs"/>
          <a:sym typeface="Apple SD 산돌고딕 Neo 옅은체"/>
        </a:defRPr>
      </a:lvl2pPr>
      <a:lvl3pPr marL="0" indent="241093" algn="ctr" defTabSz="308063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+mn-lt"/>
          <a:ea typeface="+mn-ea"/>
          <a:cs typeface="+mn-cs"/>
          <a:sym typeface="Apple SD 산돌고딕 Neo 옅은체"/>
        </a:defRPr>
      </a:lvl3pPr>
      <a:lvl4pPr marL="0" indent="361640" algn="ctr" defTabSz="308063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+mn-lt"/>
          <a:ea typeface="+mn-ea"/>
          <a:cs typeface="+mn-cs"/>
          <a:sym typeface="Apple SD 산돌고딕 Neo 옅은체"/>
        </a:defRPr>
      </a:lvl4pPr>
      <a:lvl5pPr marL="0" indent="482186" algn="ctr" defTabSz="308063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+mn-lt"/>
          <a:ea typeface="+mn-ea"/>
          <a:cs typeface="+mn-cs"/>
          <a:sym typeface="Apple SD 산돌고딕 Neo 옅은체"/>
        </a:defRPr>
      </a:lvl5pPr>
      <a:lvl6pPr indent="602732" algn="ctr" defTabSz="308063">
        <a:defRPr>
          <a:solidFill>
            <a:schemeClr val="tx1"/>
          </a:solidFill>
          <a:latin typeface="+mn-lt"/>
          <a:ea typeface="+mn-ea"/>
          <a:cs typeface="+mn-cs"/>
          <a:sym typeface="Apple SD 산돌고딕 Neo 옅은체"/>
        </a:defRPr>
      </a:lvl6pPr>
      <a:lvl7pPr indent="723279" algn="ctr" defTabSz="308063">
        <a:defRPr>
          <a:solidFill>
            <a:schemeClr val="tx1"/>
          </a:solidFill>
          <a:latin typeface="+mn-lt"/>
          <a:ea typeface="+mn-ea"/>
          <a:cs typeface="+mn-cs"/>
          <a:sym typeface="Apple SD 산돌고딕 Neo 옅은체"/>
        </a:defRPr>
      </a:lvl7pPr>
      <a:lvl8pPr indent="843826" algn="ctr" defTabSz="308063">
        <a:defRPr>
          <a:solidFill>
            <a:schemeClr val="tx1"/>
          </a:solidFill>
          <a:latin typeface="+mn-lt"/>
          <a:ea typeface="+mn-ea"/>
          <a:cs typeface="+mn-cs"/>
          <a:sym typeface="Apple SD 산돌고딕 Neo 옅은체"/>
        </a:defRPr>
      </a:lvl8pPr>
      <a:lvl9pPr indent="964372" algn="ctr" defTabSz="308063">
        <a:defRPr>
          <a:solidFill>
            <a:schemeClr val="tx1"/>
          </a:solidFill>
          <a:latin typeface="+mn-lt"/>
          <a:ea typeface="+mn-ea"/>
          <a:cs typeface="+mn-cs"/>
          <a:sym typeface="Apple SD 산돌고딕 Neo 옅은체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hyperlink" Target="https://bit.ly/younghana" TargetMode="Externa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17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5" Type="http://schemas.openxmlformats.org/officeDocument/2006/relationships/image" Target="../media/image7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463" y="589071"/>
            <a:ext cx="4262561" cy="684734"/>
          </a:xfrm>
          <a:prstGeom prst="roundRect">
            <a:avLst>
              <a:gd name="adj" fmla="val 12522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467544" y="1519238"/>
            <a:ext cx="7776864" cy="13336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ko-KR" altLang="en-US" sz="4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대전보건대학교 </a:t>
            </a:r>
            <a:r>
              <a:rPr kumimoji="0" lang="ko-KR" altLang="en-US" sz="4000" b="0" i="0" u="none" strike="noStrike" cap="none" spc="0" normalizeH="0" baseline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학생증 체크카드</a:t>
            </a:r>
            <a:endParaRPr kumimoji="0" lang="en-US" altLang="ko-KR" sz="4000" b="0" i="0" u="none" strike="noStrike" cap="none" spc="0" normalizeH="0" baseline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/>
              <a:uFillTx/>
              <a:latin typeface="HY헤드라인M" panose="02030600000101010101" pitchFamily="18" charset="-127"/>
              <a:ea typeface="HY헤드라인M" panose="02030600000101010101" pitchFamily="18" charset="-127"/>
              <a:sym typeface="Apple SD 산돌고딕 Neo 옅은체"/>
            </a:endParaRPr>
          </a:p>
          <a:p>
            <a:pPr marL="0" marR="0" indent="0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ko-KR" altLang="en-US" sz="4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발급 안내</a:t>
            </a:r>
            <a:endParaRPr kumimoji="0" lang="ko-KR" altLang="en-US" sz="4000" b="0" i="0" u="none" strike="noStrike" cap="none" spc="0" normalizeH="0" baseline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/>
              <a:uFillTx/>
              <a:latin typeface="HY헤드라인M" panose="02030600000101010101" pitchFamily="18" charset="-127"/>
              <a:ea typeface="HY헤드라인M" panose="02030600000101010101" pitchFamily="18" charset="-127"/>
              <a:sym typeface="Apple SD 산돌고딕 Neo 옅은체"/>
            </a:endParaRPr>
          </a:p>
        </p:txBody>
      </p:sp>
      <p:sp>
        <p:nvSpPr>
          <p:cNvPr id="12" name="object 2"/>
          <p:cNvSpPr>
            <a:spLocks noChangeArrowheads="1"/>
          </p:cNvSpPr>
          <p:nvPr/>
        </p:nvSpPr>
        <p:spPr bwMode="auto">
          <a:xfrm>
            <a:off x="611560" y="5301208"/>
            <a:ext cx="4824536" cy="76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7145" rIns="0" bIns="0">
            <a:spAutoFit/>
          </a:bodyPr>
          <a:lstStyle>
            <a:defPPr>
              <a:defRPr lang="en-US"/>
            </a:defPPr>
            <a:lvl1pPr marL="127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138"/>
              </a:spcBef>
            </a:pPr>
            <a:r>
              <a:rPr kumimoji="1" lang="ko-KR" altLang="en-US" sz="24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하나은행 </a:t>
            </a:r>
            <a:r>
              <a:rPr kumimoji="1" lang="ko-KR" altLang="en-US" sz="2400" spc="-15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용전동지점</a:t>
            </a:r>
            <a:endParaRPr kumimoji="1" lang="en-US" altLang="ko-KR" sz="24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itchFamily="34" charset="0"/>
              <a:sym typeface="Apple SD 산돌고딕 Neo 옅은체"/>
            </a:endParaRPr>
          </a:p>
          <a:p>
            <a:pPr>
              <a:lnSpc>
                <a:spcPct val="120000"/>
              </a:lnSpc>
              <a:spcBef>
                <a:spcPts val="138"/>
              </a:spcBef>
            </a:pPr>
            <a:r>
              <a:rPr kumimoji="1" lang="en-US" altLang="ko-KR" sz="16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(042) 625-1111</a:t>
            </a:r>
            <a:endParaRPr kumimoji="1" lang="ko-KR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3" name="object 6"/>
          <p:cNvSpPr>
            <a:spLocks noChangeArrowheads="1"/>
          </p:cNvSpPr>
          <p:nvPr/>
        </p:nvSpPr>
        <p:spPr bwMode="auto">
          <a:xfrm>
            <a:off x="6156176" y="3594873"/>
            <a:ext cx="2777926" cy="2325287"/>
          </a:xfrm>
          <a:prstGeom prst="rect">
            <a:avLst/>
          </a:prstGeom>
          <a:blipFill dpi="0" rotWithShape="1">
            <a:blip r:embed="rId3"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>
              <a:buSzTx/>
            </a:pPr>
            <a:endParaRPr kumimoji="1" lang="ko-KR" altLang="ko-KR" sz="2500">
              <a:latin typeface="Hana 윤고딕 765" pitchFamily="34" charset="-127"/>
              <a:ea typeface="Hana 윤고딕 765" pitchFamily="34" charset="-127"/>
              <a:sym typeface="Apple SD 산돌고딕 Neo 옅은체"/>
            </a:endParaRPr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5ACB93-6324-4ABB-8BE2-A0E9740C9111}" type="slidenum">
              <a:rPr lang="en-US" altLang="ko-KR" smtClean="0"/>
              <a:pPr>
                <a:defRPr/>
              </a:pPr>
              <a:t>1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395748069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모서리가 둥근 직사각형 38"/>
          <p:cNvSpPr/>
          <p:nvPr/>
        </p:nvSpPr>
        <p:spPr>
          <a:xfrm>
            <a:off x="5351165" y="1844824"/>
            <a:ext cx="2060289" cy="448662"/>
          </a:xfrm>
          <a:prstGeom prst="roundRect">
            <a:avLst>
              <a:gd name="adj" fmla="val 0"/>
            </a:avLst>
          </a:prstGeom>
          <a:solidFill>
            <a:srgbClr val="009072"/>
          </a:solidFill>
          <a:ln w="381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108000" bIns="36000" numCol="1" spcCol="38100" rtlCol="0" anchor="ctr">
            <a:noAutofit/>
          </a:bodyPr>
          <a:lstStyle/>
          <a:p>
            <a:pPr marR="0" indent="10800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Apple SD 산돌고딕 Neo 옅은체"/>
              </a:rPr>
              <a:t>준비물</a:t>
            </a:r>
            <a:endParaRPr lang="ko-KR" altLang="en-US" b="1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Apple SD 산돌고딕 Neo 옅은체"/>
            </a:endParaRPr>
          </a:p>
        </p:txBody>
      </p:sp>
      <p:sp>
        <p:nvSpPr>
          <p:cNvPr id="48" name="모서리가 둥근 직사각형 35">
            <a:extLst>
              <a:ext uri="{FF2B5EF4-FFF2-40B4-BE49-F238E27FC236}">
                <a16:creationId xmlns:a16="http://schemas.microsoft.com/office/drawing/2014/main" id="{CA43AE42-4721-47D2-975F-FC535CF30BD2}"/>
              </a:ext>
            </a:extLst>
          </p:cNvPr>
          <p:cNvSpPr/>
          <p:nvPr/>
        </p:nvSpPr>
        <p:spPr>
          <a:xfrm>
            <a:off x="179512" y="141015"/>
            <a:ext cx="5623829" cy="468000"/>
          </a:xfrm>
          <a:prstGeom prst="roundRect">
            <a:avLst>
              <a:gd name="adj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>
              <a:defRPr/>
            </a:pPr>
            <a:r>
              <a:rPr lang="ko-KR" altLang="en-US" b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이것만은 꼭 확인해주세요</a:t>
            </a:r>
            <a:r>
              <a:rPr lang="en-US" altLang="ko-KR" b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!</a:t>
            </a:r>
          </a:p>
        </p:txBody>
      </p:sp>
      <p:cxnSp>
        <p:nvCxnSpPr>
          <p:cNvPr id="5" name="직선 연결선 4"/>
          <p:cNvCxnSpPr/>
          <p:nvPr/>
        </p:nvCxnSpPr>
        <p:spPr>
          <a:xfrm>
            <a:off x="179512" y="649264"/>
            <a:ext cx="8712968" cy="0"/>
          </a:xfrm>
          <a:prstGeom prst="line">
            <a:avLst/>
          </a:prstGeom>
          <a:ln w="28575">
            <a:solidFill>
              <a:srgbClr val="009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모서리가 둥근 직사각형 33"/>
          <p:cNvSpPr/>
          <p:nvPr/>
        </p:nvSpPr>
        <p:spPr>
          <a:xfrm>
            <a:off x="502660" y="1700808"/>
            <a:ext cx="3493275" cy="4037400"/>
          </a:xfrm>
          <a:prstGeom prst="roundRect">
            <a:avLst>
              <a:gd name="adj" fmla="val 0"/>
            </a:avLst>
          </a:prstGeom>
          <a:noFill/>
          <a:ln w="38100" cap="flat">
            <a:solidFill>
              <a:srgbClr val="009072"/>
            </a:solidFill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36000" bIns="36000" numCol="1" spcCol="38100" rtlCol="0" anchor="ctr">
            <a:noAutofit/>
          </a:bodyPr>
          <a:lstStyle/>
          <a:p>
            <a:pPr lvl="0" indent="108000" defTabSz="584200">
              <a:buFont typeface="Wingdings" pitchFamily="2" charset="2"/>
              <a:buChar char="ü"/>
              <a:defRPr/>
            </a:pP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indent="108000" defTabSz="584200">
              <a:buFont typeface="Wingdings" pitchFamily="2" charset="2"/>
              <a:buChar char="ü"/>
              <a:defRPr/>
            </a:pP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indent="108000" defTabSz="584200">
              <a:buFont typeface="Wingdings" pitchFamily="2" charset="2"/>
              <a:buChar char="ü"/>
              <a:defRPr/>
            </a:pP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4113057" y="1700808"/>
            <a:ext cx="4536504" cy="1956286"/>
          </a:xfrm>
          <a:prstGeom prst="roundRect">
            <a:avLst>
              <a:gd name="adj" fmla="val 0"/>
            </a:avLst>
          </a:prstGeom>
          <a:noFill/>
          <a:ln w="38100" cap="flat">
            <a:solidFill>
              <a:srgbClr val="009072"/>
            </a:solidFill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36000" bIns="36000" numCol="1" spcCol="38100" rtlCol="0" anchor="ctr">
            <a:noAutofit/>
          </a:bodyPr>
          <a:lstStyle/>
          <a:p>
            <a:pPr marR="0" indent="10800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ko-KR" altLang="en-US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Apple SD 산돌고딕 Neo 옅은체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4113057" y="3786129"/>
            <a:ext cx="4536504" cy="1956286"/>
          </a:xfrm>
          <a:prstGeom prst="roundRect">
            <a:avLst>
              <a:gd name="adj" fmla="val 0"/>
            </a:avLst>
          </a:prstGeom>
          <a:noFill/>
          <a:ln w="38100" cap="flat">
            <a:solidFill>
              <a:srgbClr val="009072"/>
            </a:solidFill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36000" bIns="36000" numCol="1" spcCol="38100" rtlCol="0" anchor="ctr">
            <a:noAutofit/>
          </a:bodyPr>
          <a:lstStyle/>
          <a:p>
            <a:pPr marR="0" indent="10800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ko-KR" altLang="en-US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Apple SD 산돌고딕 Neo 옅은체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1092845" y="1844824"/>
            <a:ext cx="2060289" cy="448662"/>
          </a:xfrm>
          <a:prstGeom prst="roundRect">
            <a:avLst>
              <a:gd name="adj" fmla="val 0"/>
            </a:avLst>
          </a:prstGeom>
          <a:solidFill>
            <a:srgbClr val="009072"/>
          </a:solidFill>
          <a:ln w="381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108000" bIns="36000" numCol="1" spcCol="38100" rtlCol="0" anchor="ctr">
            <a:noAutofit/>
          </a:bodyPr>
          <a:lstStyle/>
          <a:p>
            <a:pPr marR="0" indent="10800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Apple SD 산돌고딕 Neo 옅은체"/>
              </a:rPr>
              <a:t>유의사항</a:t>
            </a:r>
          </a:p>
        </p:txBody>
      </p:sp>
      <p:sp>
        <p:nvSpPr>
          <p:cNvPr id="40" name="모서리가 둥근 직사각형 39"/>
          <p:cNvSpPr/>
          <p:nvPr/>
        </p:nvSpPr>
        <p:spPr>
          <a:xfrm>
            <a:off x="5351165" y="3916442"/>
            <a:ext cx="2060289" cy="448662"/>
          </a:xfrm>
          <a:prstGeom prst="roundRect">
            <a:avLst>
              <a:gd name="adj" fmla="val 0"/>
            </a:avLst>
          </a:prstGeom>
          <a:solidFill>
            <a:srgbClr val="009072"/>
          </a:solidFill>
          <a:ln w="381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108000" bIns="36000" numCol="1" spcCol="38100" rtlCol="0" anchor="ctr">
            <a:noAutofit/>
          </a:bodyPr>
          <a:lstStyle/>
          <a:p>
            <a:pPr marR="0" indent="10800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Apple SD 산돌고딕 Neo 옅은체"/>
              </a:rPr>
              <a:t>문의처</a:t>
            </a:r>
            <a:endParaRPr lang="ko-KR" altLang="en-US" b="1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Apple SD 산돌고딕 Neo 옅은체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46974" y="2563252"/>
            <a:ext cx="334896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하나은행 </a:t>
            </a: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첫 거래 </a:t>
            </a: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손님</a:t>
            </a: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 하나은행 거래 손님</a:t>
            </a: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indent="108000" defTabSz="584200">
              <a:buFont typeface="Wingdings" pitchFamily="2" charset="2"/>
              <a:buChar char="ü"/>
              <a:defRPr/>
            </a:pP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모두 신규 </a:t>
            </a:r>
            <a:r>
              <a:rPr lang="ko-KR" altLang="en-US" b="1" u="sng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계좌개설</a:t>
            </a: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함께 </a:t>
            </a: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defTabSz="584200">
              <a:defRPr/>
            </a:pPr>
            <a:r>
              <a:rPr lang="en-US" altLang="ko-KR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b="1" u="sng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학생증 신청까지 </a:t>
            </a: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반드시</a:t>
            </a: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defTabSz="584200">
              <a:defRPr/>
            </a:pPr>
            <a:r>
              <a:rPr lang="en-US" altLang="ko-KR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이어서 진행하세요</a:t>
            </a:r>
            <a:r>
              <a:rPr lang="en-US" altLang="ko-KR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!!!</a:t>
            </a:r>
            <a:endParaRPr lang="en-US" altLang="ko-KR" b="1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296358" y="2484914"/>
            <a:ext cx="41699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sz="1600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신분증</a:t>
            </a:r>
            <a:r>
              <a:rPr lang="en-US" altLang="ko-KR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주민등록증 </a:t>
            </a:r>
            <a:r>
              <a:rPr lang="en-US" altLang="ko-KR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or </a:t>
            </a:r>
            <a:r>
              <a:rPr lang="ko-KR" altLang="en-US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운전면허증</a:t>
            </a:r>
            <a:r>
              <a:rPr lang="en-US" altLang="ko-KR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증명사진</a:t>
            </a:r>
            <a:r>
              <a:rPr lang="en-US" altLang="ko-KR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(3*4) or </a:t>
            </a:r>
            <a:r>
              <a:rPr lang="ko-KR" altLang="en-US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사진 파일</a:t>
            </a:r>
          </a:p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본인 명의 휴대폰</a:t>
            </a:r>
            <a:endParaRPr lang="en-US" altLang="ko-KR" sz="1600" b="1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4296358" y="4499416"/>
            <a:ext cx="41699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sz="1600" b="1" dirty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비대면 계좌개설 </a:t>
            </a:r>
            <a:r>
              <a:rPr lang="en-US" altLang="ko-KR" sz="1600" b="1" dirty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1599-2111</a:t>
            </a:r>
          </a:p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sz="1600" b="1" dirty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학생증 발급 진행 상황 관련 문의</a:t>
            </a:r>
          </a:p>
          <a:p>
            <a:pPr lvl="0" defTabSz="584200">
              <a:defRPr/>
            </a:pPr>
            <a:r>
              <a:rPr lang="ko-KR" altLang="en-US" sz="1600" b="1" dirty="0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하나은행 </a:t>
            </a:r>
            <a:r>
              <a:rPr lang="ko-KR" altLang="en-US" sz="1600" b="1" dirty="0" err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용전동지점</a:t>
            </a:r>
            <a:endParaRPr lang="en-US" altLang="ko-KR" sz="1600" b="1" dirty="0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defTabSz="584200">
              <a:defRPr/>
            </a:pPr>
            <a:r>
              <a:rPr lang="en-US" altLang="ko-KR" sz="1600" b="1" dirty="0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600" b="1" dirty="0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042-625-1111</a:t>
            </a:r>
            <a:r>
              <a:rPr lang="en-US" altLang="ko-KR" sz="1600" b="1" dirty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5ACB93-6324-4ABB-8BE2-A0E9740C9111}" type="slidenum">
              <a:rPr lang="en-US" altLang="ko-KR" smtClean="0"/>
              <a:pPr>
                <a:defRPr/>
              </a:pPr>
              <a:t>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0765912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7" b="2860"/>
          <a:stretch/>
        </p:blipFill>
        <p:spPr>
          <a:xfrm>
            <a:off x="6876256" y="2341761"/>
            <a:ext cx="1653196" cy="32589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204864"/>
            <a:ext cx="1943448" cy="3528392"/>
          </a:xfrm>
          <a:prstGeom prst="rect">
            <a:avLst/>
          </a:prstGeom>
        </p:spPr>
      </p:pic>
      <p:sp>
        <p:nvSpPr>
          <p:cNvPr id="48" name="모서리가 둥근 직사각형 35">
            <a:extLst>
              <a:ext uri="{FF2B5EF4-FFF2-40B4-BE49-F238E27FC236}">
                <a16:creationId xmlns:a16="http://schemas.microsoft.com/office/drawing/2014/main" id="{CA43AE42-4721-47D2-975F-FC535CF30BD2}"/>
              </a:ext>
            </a:extLst>
          </p:cNvPr>
          <p:cNvSpPr/>
          <p:nvPr/>
        </p:nvSpPr>
        <p:spPr>
          <a:xfrm>
            <a:off x="179512" y="141015"/>
            <a:ext cx="5623829" cy="468000"/>
          </a:xfrm>
          <a:prstGeom prst="roundRect">
            <a:avLst>
              <a:gd name="adj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>
              <a:defRPr/>
            </a:pPr>
            <a:r>
              <a:rPr lang="ko-KR" altLang="en-US" b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학생증 발급 프로세스 안내</a:t>
            </a:r>
          </a:p>
        </p:txBody>
      </p:sp>
      <p:cxnSp>
        <p:nvCxnSpPr>
          <p:cNvPr id="5" name="직선 연결선 4"/>
          <p:cNvCxnSpPr/>
          <p:nvPr/>
        </p:nvCxnSpPr>
        <p:spPr>
          <a:xfrm>
            <a:off x="179512" y="649264"/>
            <a:ext cx="8712968" cy="0"/>
          </a:xfrm>
          <a:prstGeom prst="line">
            <a:avLst/>
          </a:prstGeom>
          <a:ln w="28575">
            <a:solidFill>
              <a:srgbClr val="009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7"/>
          <p:cNvSpPr txBox="1">
            <a:spLocks noChangeArrowheads="1"/>
          </p:cNvSpPr>
          <p:nvPr/>
        </p:nvSpPr>
        <p:spPr bwMode="auto">
          <a:xfrm>
            <a:off x="2709809" y="2299284"/>
            <a:ext cx="3906837" cy="3339551"/>
          </a:xfrm>
          <a:prstGeom prst="rect">
            <a:avLst/>
          </a:prstGeom>
          <a:noFill/>
          <a:ln w="28575">
            <a:solidFill>
              <a:srgbClr val="00907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marL="136525" indent="-1365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just">
              <a:lnSpc>
                <a:spcPct val="107000"/>
              </a:lnSpc>
              <a:spcAft>
                <a:spcPts val="600"/>
              </a:spcAft>
              <a:buFont typeface="Wingdings" pitchFamily="2" charset="2"/>
              <a:buChar char="ü"/>
            </a:pPr>
            <a:endParaRPr kumimoji="1" lang="en-US" altLang="ko-KR" sz="7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/>
              </a:solidFill>
              <a:latin typeface="하나 M" panose="02020603020101020101" pitchFamily="18" charset="-127"/>
              <a:ea typeface="하나 M" panose="02020603020101020101" pitchFamily="18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5" name="직사각형 57"/>
          <p:cNvSpPr>
            <a:spLocks noChangeArrowheads="1"/>
          </p:cNvSpPr>
          <p:nvPr/>
        </p:nvSpPr>
        <p:spPr bwMode="auto">
          <a:xfrm>
            <a:off x="251520" y="2348880"/>
            <a:ext cx="2151063" cy="477838"/>
          </a:xfrm>
          <a:prstGeom prst="rect">
            <a:avLst/>
          </a:prstGeom>
          <a:solidFill>
            <a:schemeClr val="bg1"/>
          </a:solidFill>
          <a:ln w="28575">
            <a:solidFill>
              <a:srgbClr val="009072"/>
            </a:solidFill>
          </a:ln>
          <a:extLst/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비대면 계좌개설하기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16" name="직사각형 58"/>
          <p:cNvSpPr>
            <a:spLocks noChangeArrowheads="1"/>
          </p:cNvSpPr>
          <p:nvPr/>
        </p:nvSpPr>
        <p:spPr bwMode="auto">
          <a:xfrm>
            <a:off x="249933" y="3089604"/>
            <a:ext cx="2135187" cy="465138"/>
          </a:xfrm>
          <a:prstGeom prst="rect">
            <a:avLst/>
          </a:prstGeom>
          <a:solidFill>
            <a:schemeClr val="bg1"/>
          </a:solidFill>
          <a:ln w="28575">
            <a:solidFill>
              <a:srgbClr val="009072"/>
            </a:solidFill>
          </a:ln>
          <a:extLst/>
        </p:spPr>
        <p:txBody>
          <a:bodyPr anchor="ctr"/>
          <a:lstStyle/>
          <a:p>
            <a:pPr algn="ctr"/>
            <a:r>
              <a:rPr kumimoji="1" lang="ko-KR" altLang="en-US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하나원큐 </a:t>
            </a:r>
            <a:r>
              <a:rPr kumimoji="1" lang="en-US" altLang="ko-KR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App </a:t>
            </a:r>
            <a:r>
              <a:rPr kumimoji="1" lang="ko-KR" altLang="en-US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설치 및 가입</a:t>
            </a:r>
            <a:endParaRPr kumimoji="1" lang="en-US" altLang="ko-KR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  <a:p>
            <a:pPr algn="ctr"/>
            <a:r>
              <a:rPr kumimoji="1" lang="ko-KR" altLang="en-US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영하나 바로가기</a:t>
            </a:r>
          </a:p>
        </p:txBody>
      </p:sp>
      <p:sp>
        <p:nvSpPr>
          <p:cNvPr id="17" name="직사각형 60"/>
          <p:cNvSpPr>
            <a:spLocks noChangeArrowheads="1"/>
          </p:cNvSpPr>
          <p:nvPr/>
        </p:nvSpPr>
        <p:spPr bwMode="auto">
          <a:xfrm>
            <a:off x="249933" y="3817628"/>
            <a:ext cx="2135187" cy="471488"/>
          </a:xfrm>
          <a:prstGeom prst="rect">
            <a:avLst/>
          </a:prstGeom>
          <a:solidFill>
            <a:schemeClr val="bg1"/>
          </a:solidFill>
          <a:ln w="28575">
            <a:solidFill>
              <a:srgbClr val="009072"/>
            </a:solidFill>
          </a:ln>
          <a:extLst/>
        </p:spPr>
        <p:txBody>
          <a:bodyPr anchor="ctr"/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학적정보 검증 및 신규계좌선택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18" name="직사각형 61"/>
          <p:cNvSpPr>
            <a:spLocks noChangeArrowheads="1"/>
          </p:cNvSpPr>
          <p:nvPr/>
        </p:nvSpPr>
        <p:spPr bwMode="auto">
          <a:xfrm>
            <a:off x="249933" y="4552002"/>
            <a:ext cx="2143125" cy="461963"/>
          </a:xfrm>
          <a:prstGeom prst="rect">
            <a:avLst/>
          </a:prstGeom>
          <a:solidFill>
            <a:schemeClr val="bg1"/>
          </a:solidFill>
          <a:ln w="28575">
            <a:solidFill>
              <a:srgbClr val="009072"/>
            </a:solidFill>
          </a:ln>
          <a:extLst/>
        </p:spPr>
        <p:txBody>
          <a:bodyPr anchor="ctr"/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학생증 체크카드 신청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19" name="직사각형 62"/>
          <p:cNvSpPr>
            <a:spLocks noChangeArrowheads="1"/>
          </p:cNvSpPr>
          <p:nvPr/>
        </p:nvSpPr>
        <p:spPr bwMode="auto">
          <a:xfrm>
            <a:off x="249933" y="5276850"/>
            <a:ext cx="2135187" cy="430213"/>
          </a:xfrm>
          <a:prstGeom prst="rect">
            <a:avLst/>
          </a:prstGeom>
          <a:solidFill>
            <a:schemeClr val="bg1"/>
          </a:solidFill>
          <a:ln w="28575">
            <a:solidFill>
              <a:srgbClr val="009072"/>
            </a:solidFill>
          </a:ln>
          <a:extLst/>
        </p:spPr>
        <p:txBody>
          <a:bodyPr anchor="ctr"/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신청 완료</a:t>
            </a:r>
          </a:p>
        </p:txBody>
      </p:sp>
      <p:sp>
        <p:nvSpPr>
          <p:cNvPr id="20" name="아래쪽 화살표 65"/>
          <p:cNvSpPr>
            <a:spLocks noChangeArrowheads="1"/>
          </p:cNvSpPr>
          <p:nvPr/>
        </p:nvSpPr>
        <p:spPr bwMode="auto">
          <a:xfrm>
            <a:off x="1046858" y="2886161"/>
            <a:ext cx="552450" cy="144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EF5489"/>
          </a:solidFill>
          <a:ln>
            <a:noFill/>
          </a:ln>
          <a:extLst/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FFFF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21" name="아래쪽 화살표 67"/>
          <p:cNvSpPr>
            <a:spLocks noChangeArrowheads="1"/>
          </p:cNvSpPr>
          <p:nvPr/>
        </p:nvSpPr>
        <p:spPr bwMode="auto">
          <a:xfrm>
            <a:off x="1046858" y="3614185"/>
            <a:ext cx="552450" cy="144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EF5489"/>
          </a:solidFill>
          <a:ln>
            <a:noFill/>
          </a:ln>
          <a:extLst/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FFFF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22" name="아래쪽 화살표 68"/>
          <p:cNvSpPr>
            <a:spLocks noChangeArrowheads="1"/>
          </p:cNvSpPr>
          <p:nvPr/>
        </p:nvSpPr>
        <p:spPr bwMode="auto">
          <a:xfrm>
            <a:off x="1046858" y="4348559"/>
            <a:ext cx="552450" cy="144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EF5489"/>
          </a:solidFill>
          <a:ln>
            <a:noFill/>
          </a:ln>
          <a:extLst/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FFFF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23" name="아래쪽 화살표 69"/>
          <p:cNvSpPr>
            <a:spLocks noChangeArrowheads="1"/>
          </p:cNvSpPr>
          <p:nvPr/>
        </p:nvSpPr>
        <p:spPr bwMode="auto">
          <a:xfrm>
            <a:off x="1046858" y="5073408"/>
            <a:ext cx="552450" cy="144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EF5489"/>
          </a:solidFill>
          <a:ln>
            <a:noFill/>
          </a:ln>
          <a:extLst/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FFFF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30" name="직사각형 21"/>
          <p:cNvSpPr>
            <a:spLocks noChangeArrowheads="1"/>
          </p:cNvSpPr>
          <p:nvPr/>
        </p:nvSpPr>
        <p:spPr bwMode="auto">
          <a:xfrm>
            <a:off x="2686521" y="2564904"/>
            <a:ext cx="20024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r>
              <a:rPr kumimoji="1" lang="en-US" altLang="ko-KR" sz="1400" b="1">
                <a:ln>
                  <a:solidFill>
                    <a:schemeClr val="accent1">
                      <a:alpha val="0"/>
                    </a:schemeClr>
                  </a:solidFill>
                </a:ln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  <a:sym typeface="Apple SD 산돌고딕 Neo 옅은체"/>
              </a:rPr>
              <a:t>1. </a:t>
            </a:r>
            <a:r>
              <a:rPr kumimoji="1" lang="ko-KR" altLang="en-US" sz="1400" b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  <a:sym typeface="Apple SD 산돌고딕 Neo 옅은체"/>
              </a:rPr>
              <a:t>비대면 계좌개설 하기</a:t>
            </a:r>
            <a:endParaRPr kumimoji="1" lang="ko-KR" altLang="en-US" sz="14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00FF"/>
              </a:solidFill>
              <a:latin typeface="하나 M" panose="02020603020101020101" pitchFamily="18" charset="-127"/>
              <a:ea typeface="하나 M" panose="02020603020101020101" pitchFamily="18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31" name="직사각형 22"/>
          <p:cNvSpPr>
            <a:spLocks noChangeArrowheads="1"/>
          </p:cNvSpPr>
          <p:nvPr/>
        </p:nvSpPr>
        <p:spPr bwMode="auto">
          <a:xfrm>
            <a:off x="2686521" y="4115198"/>
            <a:ext cx="275428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r>
              <a:rPr kumimoji="1" lang="en-US" altLang="ko-KR" sz="1400" b="1">
                <a:ln>
                  <a:solidFill>
                    <a:schemeClr val="accent1">
                      <a:alpha val="0"/>
                    </a:schemeClr>
                  </a:solidFill>
                </a:ln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  <a:sym typeface="Apple SD 산돌고딕 Neo 옅은체"/>
              </a:rPr>
              <a:t>2. </a:t>
            </a:r>
            <a:r>
              <a:rPr kumimoji="1" lang="ko-KR" altLang="en-US" sz="1400" b="1">
                <a:ln>
                  <a:solidFill>
                    <a:schemeClr val="accent1">
                      <a:alpha val="0"/>
                    </a:schemeClr>
                  </a:solidFill>
                </a:ln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  <a:sym typeface="Apple SD 산돌고딕 Neo 옅은체"/>
              </a:rPr>
              <a:t>하나원큐 </a:t>
            </a:r>
            <a:r>
              <a:rPr kumimoji="1" lang="en-US" altLang="ko-KR" sz="1400" b="1">
                <a:ln>
                  <a:solidFill>
                    <a:schemeClr val="accent1">
                      <a:alpha val="0"/>
                    </a:schemeClr>
                  </a:solidFill>
                </a:ln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  <a:sym typeface="Apple SD 산돌고딕 Neo 옅은체"/>
              </a:rPr>
              <a:t>App.</a:t>
            </a:r>
            <a:r>
              <a:rPr kumimoji="1" lang="ko-KR" altLang="en-US" sz="1400" b="1">
                <a:ln>
                  <a:solidFill>
                    <a:schemeClr val="accent1">
                      <a:alpha val="0"/>
                    </a:schemeClr>
                  </a:solidFill>
                </a:ln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  <a:sym typeface="Apple SD 산돌고딕 Neo 옅은체"/>
              </a:rPr>
              <a:t> 영하나 </a:t>
            </a:r>
            <a:r>
              <a:rPr kumimoji="1" lang="ko-KR" altLang="en-US" sz="1400" b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  <a:sym typeface="Apple SD 산돌고딕 Neo 옅은체"/>
              </a:rPr>
              <a:t>바로가기</a:t>
            </a:r>
            <a:endParaRPr kumimoji="1" lang="ko-KR" altLang="en-US" sz="14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00FF"/>
              </a:solidFill>
              <a:latin typeface="하나 M" panose="02020603020101020101" pitchFamily="18" charset="-127"/>
              <a:ea typeface="하나 M" panose="02020603020101020101" pitchFamily="18" charset="-127"/>
              <a:cs typeface="Arial" pitchFamily="34" charset="0"/>
              <a:sym typeface="Apple SD 산돌고딕 Neo 옅은체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8110" y="4365104"/>
            <a:ext cx="1085818" cy="1203640"/>
          </a:xfrm>
          <a:prstGeom prst="rect">
            <a:avLst/>
          </a:prstGeom>
        </p:spPr>
      </p:pic>
      <p:sp>
        <p:nvSpPr>
          <p:cNvPr id="33" name="모서리가 둥근 직사각형 34"/>
          <p:cNvSpPr/>
          <p:nvPr/>
        </p:nvSpPr>
        <p:spPr bwMode="auto">
          <a:xfrm>
            <a:off x="2609552" y="1701808"/>
            <a:ext cx="3960440" cy="431048"/>
          </a:xfrm>
          <a:prstGeom prst="roundRect">
            <a:avLst>
              <a:gd name="adj" fmla="val 0"/>
            </a:avLst>
          </a:prstGeom>
          <a:solidFill>
            <a:srgbClr val="009072"/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lvl="0" algn="ctr" defTabSz="685800" eaLnBrk="1" hangingPunct="1">
              <a:defRPr/>
            </a:pPr>
            <a:r>
              <a:rPr kumimoji="0" lang="ko-KR" altLang="en-US" sz="1400" b="1" smtClean="0">
                <a:ln w="9525" cap="flat" cmpd="sng" algn="ctr">
                  <a:solidFill>
                    <a:schemeClr val="accent1">
                      <a:alpha val="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비대면 계좌개설 및 하나원큐 영하나 </a:t>
            </a:r>
            <a:r>
              <a:rPr kumimoji="0" lang="en-US" altLang="ko-KR" sz="1400" b="1" smtClean="0">
                <a:ln w="9525" cap="flat" cmpd="sng" algn="ctr">
                  <a:solidFill>
                    <a:schemeClr val="accent1">
                      <a:alpha val="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QR</a:t>
            </a:r>
            <a:r>
              <a:rPr kumimoji="0" lang="ko-KR" altLang="en-US" sz="1400" b="1" smtClean="0">
                <a:ln w="9525" cap="flat" cmpd="sng" algn="ctr">
                  <a:solidFill>
                    <a:schemeClr val="accent1">
                      <a:alpha val="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코드</a:t>
            </a:r>
            <a:endParaRPr kumimoji="0" lang="ko-KR" altLang="en-US" sz="1400" b="1">
              <a:ln w="9525" cap="flat" cmpd="sng" algn="ctr">
                <a:solidFill>
                  <a:schemeClr val="accent1">
                    <a:alpha val="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FF"/>
              </a:solidFill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sp>
        <p:nvSpPr>
          <p:cNvPr id="42" name="모서리가 둥근 직사각형 34"/>
          <p:cNvSpPr/>
          <p:nvPr/>
        </p:nvSpPr>
        <p:spPr bwMode="auto">
          <a:xfrm>
            <a:off x="6804248" y="1701808"/>
            <a:ext cx="1800200" cy="431048"/>
          </a:xfrm>
          <a:prstGeom prst="roundRect">
            <a:avLst>
              <a:gd name="adj" fmla="val 0"/>
            </a:avLst>
          </a:prstGeom>
          <a:solidFill>
            <a:srgbClr val="009072"/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lvl="0" algn="ctr" defTabSz="685800" eaLnBrk="1" hangingPunct="1">
              <a:defRPr/>
            </a:pPr>
            <a:r>
              <a:rPr kumimoji="0" lang="ko-KR" altLang="en-US" sz="1400" b="1" smtClean="0">
                <a:ln w="9525" cap="flat" cmpd="sng" algn="ctr">
                  <a:solidFill>
                    <a:schemeClr val="accent1">
                      <a:alpha val="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하나원큐 영하나</a:t>
            </a:r>
            <a:endParaRPr kumimoji="0" lang="ko-KR" altLang="en-US" sz="1400" b="1">
              <a:ln w="9525" cap="flat" cmpd="sng" algn="ctr">
                <a:solidFill>
                  <a:schemeClr val="accent1">
                    <a:alpha val="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FF"/>
              </a:solidFill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sp>
        <p:nvSpPr>
          <p:cNvPr id="43" name="모서리가 둥근 직사각형 34"/>
          <p:cNvSpPr/>
          <p:nvPr/>
        </p:nvSpPr>
        <p:spPr bwMode="auto">
          <a:xfrm>
            <a:off x="251520" y="1701808"/>
            <a:ext cx="2160240" cy="431048"/>
          </a:xfrm>
          <a:prstGeom prst="roundRect">
            <a:avLst>
              <a:gd name="adj" fmla="val 0"/>
            </a:avLst>
          </a:prstGeom>
          <a:solidFill>
            <a:srgbClr val="009072"/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lvl="0" algn="ctr" defTabSz="685800" eaLnBrk="1" hangingPunct="1">
              <a:defRPr/>
            </a:pPr>
            <a:r>
              <a:rPr kumimoji="0" lang="ko-KR" altLang="en-US" sz="1400" b="1" smtClean="0">
                <a:ln w="9525" cap="flat" cmpd="sng" algn="ctr">
                  <a:solidFill>
                    <a:schemeClr val="accent1">
                      <a:alpha val="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신청 프로세스</a:t>
            </a:r>
            <a:endParaRPr kumimoji="0" lang="ko-KR" altLang="en-US" sz="1400" b="1">
              <a:ln w="9525" cap="flat" cmpd="sng" algn="ctr">
                <a:solidFill>
                  <a:schemeClr val="accent1">
                    <a:alpha val="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FF"/>
              </a:solidFill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5ACB93-6324-4ABB-8BE2-A0E9740C9111}" type="slidenum">
              <a:rPr lang="en-US" altLang="ko-KR" smtClean="0"/>
              <a:pPr>
                <a:defRPr/>
              </a:pPr>
              <a:t>3</a:t>
            </a:fld>
            <a:endParaRPr lang="en-US" altLang="ko-KR"/>
          </a:p>
        </p:txBody>
      </p:sp>
      <p:sp>
        <p:nvSpPr>
          <p:cNvPr id="25" name="직사각형 24"/>
          <p:cNvSpPr/>
          <p:nvPr/>
        </p:nvSpPr>
        <p:spPr>
          <a:xfrm>
            <a:off x="5179762" y="3754034"/>
            <a:ext cx="1000841" cy="169277"/>
          </a:xfrm>
          <a:prstGeom prst="rect">
            <a:avLst/>
          </a:prstGeom>
          <a:solidFill>
            <a:schemeClr val="bg1"/>
          </a:solidFill>
        </p:spPr>
        <p:txBody>
          <a:bodyPr wrap="none" lIns="36000" tIns="0" rIns="36000" bIns="0">
            <a:spAutoFit/>
          </a:bodyPr>
          <a:lstStyle/>
          <a:p>
            <a:pPr lvl="0" algn="ctr"/>
            <a:r>
              <a:rPr lang="ko-KR" altLang="en-US" sz="1100" smtClean="0">
                <a:ln>
                  <a:solidFill>
                    <a:srgbClr val="5B9BD5">
                      <a:alpha val="0"/>
                    </a:srgbClr>
                  </a:solidFill>
                </a:ln>
                <a:latin typeface="하나 B" panose="02020603020101020101" pitchFamily="18" charset="-127"/>
                <a:ea typeface="하나 B" panose="02020603020101020101" pitchFamily="18" charset="-127"/>
              </a:rPr>
              <a:t>비대면 계좌개설</a:t>
            </a:r>
            <a:endParaRPr lang="ko-KR" altLang="en-US" sz="1100">
              <a:ln>
                <a:solidFill>
                  <a:srgbClr val="5B9BD5">
                    <a:alpha val="0"/>
                  </a:srgbClr>
                </a:solidFill>
              </a:ln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sp>
        <p:nvSpPr>
          <p:cNvPr id="28" name="직사각형 20"/>
          <p:cNvSpPr>
            <a:spLocks noChangeArrowheads="1"/>
          </p:cNvSpPr>
          <p:nvPr/>
        </p:nvSpPr>
        <p:spPr bwMode="auto">
          <a:xfrm>
            <a:off x="3851920" y="4437112"/>
            <a:ext cx="2545606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latinLnBrk="1"/>
            <a:r>
              <a:rPr lang="en-US" altLang="ko-KR" sz="12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하나 M" panose="02020603020101020101" pitchFamily="18" charset="-127"/>
                <a:ea typeface="하나 M" panose="02020603020101020101" pitchFamily="18" charset="-127"/>
                <a:hlinkClick r:id="rId5"/>
              </a:rPr>
              <a:t>https://bit.ly/younghana</a:t>
            </a:r>
            <a:endParaRPr lang="en-US" altLang="ko-KR" sz="12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/>
              </a:solidFill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8114" y="2441068"/>
            <a:ext cx="1224135" cy="122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66494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5076056" y="4206021"/>
            <a:ext cx="1157694" cy="2304256"/>
            <a:chOff x="5148064" y="4197647"/>
            <a:chExt cx="1157694" cy="2304256"/>
          </a:xfrm>
        </p:grpSpPr>
        <p:grpSp>
          <p:nvGrpSpPr>
            <p:cNvPr id="3" name="그룹 2"/>
            <p:cNvGrpSpPr/>
            <p:nvPr/>
          </p:nvGrpSpPr>
          <p:grpSpPr>
            <a:xfrm>
              <a:off x="5148064" y="4197647"/>
              <a:ext cx="1157694" cy="2304256"/>
              <a:chOff x="5148064" y="4293096"/>
              <a:chExt cx="1157694" cy="2304256"/>
            </a:xfrm>
          </p:grpSpPr>
          <p:pic>
            <p:nvPicPr>
              <p:cNvPr id="59" name="그림 5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48064" y="4293096"/>
                <a:ext cx="1157694" cy="2304256"/>
              </a:xfrm>
              <a:prstGeom prst="rect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</p:pic>
          <p:pic>
            <p:nvPicPr>
              <p:cNvPr id="2" name="그림 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181972" y="4437112"/>
                <a:ext cx="1080120" cy="950506"/>
              </a:xfrm>
              <a:prstGeom prst="rect">
                <a:avLst/>
              </a:prstGeom>
            </p:spPr>
          </p:pic>
        </p:grpSp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5"/>
            <a:srcRect l="1232"/>
            <a:stretch/>
          </p:blipFill>
          <p:spPr>
            <a:xfrm>
              <a:off x="5162518" y="4221088"/>
              <a:ext cx="1123386" cy="1944216"/>
            </a:xfrm>
            <a:prstGeom prst="rect">
              <a:avLst/>
            </a:prstGeom>
          </p:spPr>
        </p:pic>
      </p:grpSp>
      <p:pic>
        <p:nvPicPr>
          <p:cNvPr id="61" name="그림 60"/>
          <p:cNvPicPr>
            <a:picLocks noChangeAspect="1"/>
          </p:cNvPicPr>
          <p:nvPr/>
        </p:nvPicPr>
        <p:blipFill rotWithShape="1">
          <a:blip r:embed="rId6"/>
          <a:srcRect b="-4701"/>
          <a:stretch/>
        </p:blipFill>
        <p:spPr>
          <a:xfrm>
            <a:off x="6385993" y="4206021"/>
            <a:ext cx="1157694" cy="2304256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pic>
        <p:nvPicPr>
          <p:cNvPr id="63" name="그림 62"/>
          <p:cNvPicPr>
            <a:picLocks noChangeAspect="1"/>
          </p:cNvPicPr>
          <p:nvPr/>
        </p:nvPicPr>
        <p:blipFill rotWithShape="1">
          <a:blip r:embed="rId7"/>
          <a:srcRect t="4782" b="2927"/>
          <a:stretch/>
        </p:blipFill>
        <p:spPr>
          <a:xfrm>
            <a:off x="7695930" y="4206021"/>
            <a:ext cx="1157694" cy="2304256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pic>
        <p:nvPicPr>
          <p:cNvPr id="71" name="그림 7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48264" y="692696"/>
            <a:ext cx="576064" cy="6385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72" name="직사각형 71"/>
          <p:cNvSpPr/>
          <p:nvPr/>
        </p:nvSpPr>
        <p:spPr>
          <a:xfrm>
            <a:off x="7452320" y="836712"/>
            <a:ext cx="132921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③ </a:t>
            </a:r>
            <a:r>
              <a:rPr kumimoji="0" lang="en-US" altLang="ko-KR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QR</a:t>
            </a:r>
            <a:r>
              <a:rPr kumimoji="0" lang="ko-KR" altLang="en-US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코드 촬영 후</a:t>
            </a:r>
            <a:endParaRPr kumimoji="0" lang="en-US" altLang="ko-KR" sz="1050" b="1" i="0" u="none" strike="noStrike" kern="1200" cap="none" spc="0" normalizeH="0" baseline="0" noProof="0" smtClean="0">
              <a:ln>
                <a:solidFill>
                  <a:srgbClr val="0365C0">
                    <a:alpha val="0"/>
                  </a:srgbClr>
                </a:solidFill>
              </a:ln>
              <a:solidFill>
                <a:srgbClr val="E6005B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 하나원큐 설치</a:t>
            </a:r>
            <a:endParaRPr kumimoji="0" lang="en-US" altLang="ko-KR" sz="1050" b="1" i="0" u="none" strike="noStrike" kern="1200" cap="none" spc="0" normalizeH="0" baseline="0" noProof="0" smtClean="0">
              <a:ln>
                <a:solidFill>
                  <a:srgbClr val="0365C0">
                    <a:alpha val="0"/>
                  </a:srgbClr>
                </a:solidFill>
              </a:ln>
              <a:solidFill>
                <a:srgbClr val="E6005B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1269" name="그룹 11268"/>
          <p:cNvGrpSpPr/>
          <p:nvPr/>
        </p:nvGrpSpPr>
        <p:grpSpPr>
          <a:xfrm>
            <a:off x="1835696" y="4221088"/>
            <a:ext cx="1157694" cy="2304256"/>
            <a:chOff x="7020273" y="1613140"/>
            <a:chExt cx="1121391" cy="2232000"/>
          </a:xfrm>
        </p:grpSpPr>
        <p:pic>
          <p:nvPicPr>
            <p:cNvPr id="91" name="그림 90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219" b="3442"/>
            <a:stretch/>
          </p:blipFill>
          <p:spPr>
            <a:xfrm>
              <a:off x="7020273" y="1613140"/>
              <a:ext cx="1121391" cy="2232000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sp>
          <p:nvSpPr>
            <p:cNvPr id="11268" name="직사각형 11267"/>
            <p:cNvSpPr/>
            <p:nvPr/>
          </p:nvSpPr>
          <p:spPr>
            <a:xfrm>
              <a:off x="7114307" y="2014240"/>
              <a:ext cx="347813" cy="5962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400" dirty="0" smtClean="0">
                  <a:ln>
                    <a:solidFill>
                      <a:srgbClr val="0365C0">
                        <a:alpha val="0"/>
                      </a:srgbClr>
                    </a:solidFill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대전보건대학교</a:t>
              </a:r>
              <a:endParaRPr kumimoji="0" lang="ko-KR" altLang="en-US" sz="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pple SD 산돌고딕 Neo 옅은체"/>
              </a:endParaRPr>
            </a:p>
          </p:txBody>
        </p:sp>
      </p:grpSp>
      <p:sp>
        <p:nvSpPr>
          <p:cNvPr id="94" name="모서리가 둥근 직사각형 93"/>
          <p:cNvSpPr/>
          <p:nvPr/>
        </p:nvSpPr>
        <p:spPr>
          <a:xfrm>
            <a:off x="1861095" y="4452772"/>
            <a:ext cx="1080120" cy="612000"/>
          </a:xfrm>
          <a:prstGeom prst="roundRect">
            <a:avLst>
              <a:gd name="adj" fmla="val 8951"/>
            </a:avLst>
          </a:prstGeom>
          <a:noFill/>
          <a:ln w="19050">
            <a:solidFill>
              <a:srgbClr val="E60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solidFill>
                  <a:srgbClr val="0365C0">
                    <a:alpha val="0"/>
                  </a:srgbClr>
                </a:solidFill>
              </a:ln>
              <a:solidFill>
                <a:srgbClr val="FFFFFF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5" name="직사각형 94"/>
          <p:cNvSpPr/>
          <p:nvPr/>
        </p:nvSpPr>
        <p:spPr>
          <a:xfrm>
            <a:off x="1914058" y="5062952"/>
            <a:ext cx="1306768" cy="253916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 </a:t>
            </a:r>
            <a:r>
              <a:rPr kumimoji="0" lang="ko-KR" altLang="en-US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학교</a:t>
            </a:r>
            <a:r>
              <a:rPr kumimoji="0" lang="en-US" altLang="ko-KR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학번 입력</a:t>
            </a:r>
            <a:endParaRPr kumimoji="0" lang="ko-KR" altLang="en-US" sz="1050" b="1" i="0" u="none" strike="noStrike" kern="1200" cap="none" spc="0" normalizeH="0" baseline="0" noProof="0">
              <a:ln>
                <a:solidFill>
                  <a:srgbClr val="0365C0">
                    <a:alpha val="0"/>
                  </a:srgbClr>
                </a:solidFill>
              </a:ln>
              <a:solidFill>
                <a:srgbClr val="E6005B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09" name="그림 108"/>
          <p:cNvPicPr>
            <a:picLocks noChangeAspect="1"/>
          </p:cNvPicPr>
          <p:nvPr/>
        </p:nvPicPr>
        <p:blipFill rotWithShape="1">
          <a:blip r:embed="rId10"/>
          <a:srcRect t="3089"/>
          <a:stretch/>
        </p:blipFill>
        <p:spPr>
          <a:xfrm>
            <a:off x="5508104" y="1412776"/>
            <a:ext cx="1148217" cy="2285840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162" name="오른쪽 대괄호 161"/>
          <p:cNvSpPr/>
          <p:nvPr/>
        </p:nvSpPr>
        <p:spPr>
          <a:xfrm rot="16200000">
            <a:off x="6943404" y="2432402"/>
            <a:ext cx="53166" cy="3312369"/>
          </a:xfrm>
          <a:prstGeom prst="rightBracket">
            <a:avLst/>
          </a:prstGeom>
          <a:ln>
            <a:solidFill>
              <a:srgbClr val="E600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>
              <a:ln>
                <a:solidFill>
                  <a:srgbClr val="0365C0">
                    <a:alpha val="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3" name="직사각형 162"/>
          <p:cNvSpPr/>
          <p:nvPr/>
        </p:nvSpPr>
        <p:spPr>
          <a:xfrm>
            <a:off x="6132259" y="3933056"/>
            <a:ext cx="1675460" cy="253916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⑥</a:t>
            </a:r>
            <a:r>
              <a:rPr kumimoji="0" lang="ko-KR" altLang="en-US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학생증 체크카드 신청</a:t>
            </a:r>
            <a:endParaRPr kumimoji="0" lang="en-US" altLang="ko-KR" sz="1050" b="1" i="0" u="none" strike="noStrike" kern="1200" cap="none" spc="0" normalizeH="0" baseline="0" noProof="0" smtClean="0">
              <a:ln>
                <a:solidFill>
                  <a:srgbClr val="0365C0">
                    <a:alpha val="0"/>
                  </a:srgbClr>
                </a:solidFill>
              </a:ln>
              <a:solidFill>
                <a:srgbClr val="E6005B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5345362" y="6499698"/>
            <a:ext cx="6848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하나 M" panose="02020603020101020101" pitchFamily="18" charset="-127"/>
                <a:ea typeface="하나 M" panose="02020603020101020101" pitchFamily="18" charset="-127"/>
              </a:rPr>
              <a:t>카드 선택</a:t>
            </a:r>
            <a:endParaRPr kumimoji="0" lang="ko-KR" altLang="en-US" sz="1000" b="0" i="0" u="none" strike="noStrike" kern="1200" cap="none" spc="0" normalizeH="0" baseline="0" noProof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6472808" y="6499698"/>
            <a:ext cx="9156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하나 M" panose="02020603020101020101" pitchFamily="18" charset="-127"/>
                <a:ea typeface="하나 M" panose="02020603020101020101" pitchFamily="18" charset="-127"/>
              </a:rPr>
              <a:t>증명사진 등록</a:t>
            </a:r>
            <a:endParaRPr kumimoji="0" lang="ko-KR" altLang="en-US" sz="1000" b="0" i="0" u="none" strike="noStrike" kern="1200" cap="none" spc="0" normalizeH="0" baseline="0" noProof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7740352" y="6500776"/>
            <a:ext cx="1116000" cy="216000"/>
          </a:xfrm>
          <a:prstGeom prst="roundRect">
            <a:avLst>
              <a:gd name="adj" fmla="val 39346"/>
            </a:avLst>
          </a:prstGeom>
          <a:solidFill>
            <a:srgbClr val="E6005B">
              <a:alpha val="10196"/>
            </a:srgbClr>
          </a:solidFill>
          <a:ln w="28575">
            <a:solidFill>
              <a:srgbClr val="E60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하나 M" panose="02020603020101020101" pitchFamily="18" charset="-127"/>
                <a:ea typeface="하나 M" panose="02020603020101020101" pitchFamily="18" charset="-127"/>
              </a:rPr>
              <a:t>학생증 신청 완료</a:t>
            </a:r>
            <a:endParaRPr kumimoji="0" lang="en-US" altLang="ko-KR" sz="1000" b="0" i="0" u="none" strike="noStrike" kern="1200" cap="none" spc="0" normalizeH="0" baseline="0" noProof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E6005B"/>
              </a:solidFill>
              <a:effectLst/>
              <a:uLnTx/>
              <a:uFillTx/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sp>
        <p:nvSpPr>
          <p:cNvPr id="85" name="모서리가 둥근 직사각형 35">
            <a:extLst>
              <a:ext uri="{FF2B5EF4-FFF2-40B4-BE49-F238E27FC236}">
                <a16:creationId xmlns:a16="http://schemas.microsoft.com/office/drawing/2014/main" id="{CA43AE42-4721-47D2-975F-FC535CF30BD2}"/>
              </a:ext>
            </a:extLst>
          </p:cNvPr>
          <p:cNvSpPr/>
          <p:nvPr/>
        </p:nvSpPr>
        <p:spPr>
          <a:xfrm>
            <a:off x="236480" y="116632"/>
            <a:ext cx="4536503" cy="365531"/>
          </a:xfrm>
          <a:prstGeom prst="roundRect">
            <a:avLst>
              <a:gd name="adj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>
              <a:defRPr/>
            </a:pPr>
            <a:r>
              <a:rPr lang="ko-KR" altLang="en-US" sz="1400" b="1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대학생 </a:t>
            </a:r>
            <a:r>
              <a:rPr lang="ko-KR" altLang="en-US" sz="1400" b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학생증카드 비대면 발급 프로세스 </a:t>
            </a:r>
            <a:r>
              <a:rPr lang="en-US" altLang="ko-KR" sz="1400" b="1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(</a:t>
            </a:r>
            <a:r>
              <a:rPr lang="ko-KR" altLang="en-US" sz="1400" b="1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요약</a:t>
            </a:r>
            <a:r>
              <a:rPr lang="en-US" altLang="ko-KR" sz="1400" b="1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)</a:t>
            </a:r>
            <a:endParaRPr lang="en-US" altLang="ko-KR" sz="1400" b="1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  <a:latin typeface="하나 M" panose="02020603020101020101" pitchFamily="18" charset="-127"/>
              <a:ea typeface="하나 M" panose="02020603020101020101" pitchFamily="18" charset="-127"/>
              <a:cs typeface="Arial" pitchFamily="34" charset="0"/>
            </a:endParaRPr>
          </a:p>
        </p:txBody>
      </p:sp>
      <p:cxnSp>
        <p:nvCxnSpPr>
          <p:cNvPr id="87" name="직선 연결선 86"/>
          <p:cNvCxnSpPr/>
          <p:nvPr/>
        </p:nvCxnSpPr>
        <p:spPr>
          <a:xfrm>
            <a:off x="179512" y="524297"/>
            <a:ext cx="7704856" cy="0"/>
          </a:xfrm>
          <a:prstGeom prst="line">
            <a:avLst/>
          </a:prstGeom>
          <a:ln w="28575">
            <a:solidFill>
              <a:srgbClr val="009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57"/>
          <p:cNvSpPr txBox="1">
            <a:spLocks noChangeArrowheads="1"/>
          </p:cNvSpPr>
          <p:nvPr/>
        </p:nvSpPr>
        <p:spPr bwMode="auto">
          <a:xfrm>
            <a:off x="5148064" y="5264996"/>
            <a:ext cx="963946" cy="123111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algn="ctr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</a:defRPr>
            </a:lvl1pPr>
          </a:lstStyle>
          <a:p>
            <a:r>
              <a:rPr lang="ko-KR" altLang="en-US" sz="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하나트래블로그</a:t>
            </a:r>
            <a:r>
              <a:rPr lang="en-US" altLang="ko-KR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_</a:t>
            </a:r>
            <a:r>
              <a:rPr lang="ko-KR" altLang="en-US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대전보건대학교 학생증체크카드</a:t>
            </a:r>
            <a:r>
              <a:rPr lang="en-US" altLang="ko-KR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(</a:t>
            </a:r>
            <a:r>
              <a:rPr lang="ko-KR" altLang="en-US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후</a:t>
            </a:r>
            <a:r>
              <a:rPr lang="en-US" altLang="ko-KR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_</a:t>
            </a:r>
            <a:r>
              <a:rPr lang="ko-KR" altLang="en-US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교통</a:t>
            </a:r>
            <a:r>
              <a:rPr lang="en-US" altLang="ko-KR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)</a:t>
            </a:r>
            <a:endParaRPr lang="en-US" altLang="ko-KR" sz="100" dirty="0">
              <a:solidFill>
                <a:schemeClr val="tx1">
                  <a:lumMod val="75000"/>
                  <a:lumOff val="25000"/>
                </a:schemeClr>
              </a:solidFill>
              <a:sym typeface="Apple SD 산돌고딕 Neo 옅은체"/>
            </a:endParaRPr>
          </a:p>
        </p:txBody>
      </p:sp>
      <p:sp>
        <p:nvSpPr>
          <p:cNvPr id="67" name="TextBox 57"/>
          <p:cNvSpPr txBox="1">
            <a:spLocks noChangeArrowheads="1"/>
          </p:cNvSpPr>
          <p:nvPr/>
        </p:nvSpPr>
        <p:spPr bwMode="auto">
          <a:xfrm>
            <a:off x="7793987" y="5130449"/>
            <a:ext cx="963946" cy="123111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algn="ctr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</a:defRPr>
            </a:lvl1pPr>
          </a:lstStyle>
          <a:p>
            <a:r>
              <a:rPr lang="ko-KR" altLang="en-US" sz="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하나트래블로그</a:t>
            </a:r>
            <a:r>
              <a:rPr lang="en-US" altLang="ko-KR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_</a:t>
            </a:r>
            <a:r>
              <a:rPr lang="ko-KR" altLang="en-US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대전보건대학교 학생증체크카드</a:t>
            </a:r>
            <a:r>
              <a:rPr lang="en-US" altLang="ko-KR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(</a:t>
            </a:r>
            <a:r>
              <a:rPr lang="ko-KR" altLang="en-US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후</a:t>
            </a:r>
            <a:r>
              <a:rPr lang="en-US" altLang="ko-KR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_</a:t>
            </a:r>
            <a:r>
              <a:rPr lang="ko-KR" altLang="en-US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교통</a:t>
            </a:r>
            <a:r>
              <a:rPr lang="en-US" altLang="ko-KR" sz="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)</a:t>
            </a:r>
            <a:endParaRPr lang="en-US" altLang="ko-KR" sz="100" dirty="0">
              <a:solidFill>
                <a:schemeClr val="tx1">
                  <a:lumMod val="75000"/>
                  <a:lumOff val="25000"/>
                </a:schemeClr>
              </a:solidFill>
              <a:sym typeface="Apple SD 산돌고딕 Neo 옅은체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206000" y="1256885"/>
            <a:ext cx="661006" cy="107722"/>
          </a:xfrm>
          <a:prstGeom prst="rect">
            <a:avLst/>
          </a:prstGeom>
          <a:solidFill>
            <a:schemeClr val="bg1"/>
          </a:solidFill>
        </p:spPr>
        <p:txBody>
          <a:bodyPr wrap="none" lIns="36000" tIns="0" rIns="36000" bIns="0">
            <a:spAutoFit/>
          </a:bodyPr>
          <a:lstStyle/>
          <a:p>
            <a:pPr lvl="0" algn="ctr"/>
            <a:r>
              <a:rPr lang="ko-KR" altLang="en-US" sz="700" smtClean="0">
                <a:ln>
                  <a:solidFill>
                    <a:srgbClr val="5B9BD5">
                      <a:alpha val="0"/>
                    </a:srgbClr>
                  </a:solidFill>
                </a:ln>
                <a:latin typeface="하나 B" panose="02020603020101020101" pitchFamily="18" charset="-127"/>
                <a:ea typeface="하나 B" panose="02020603020101020101" pitchFamily="18" charset="-127"/>
              </a:rPr>
              <a:t>비대면 계좌개설</a:t>
            </a:r>
            <a:endParaRPr lang="ko-KR" altLang="en-US" sz="700">
              <a:ln>
                <a:solidFill>
                  <a:srgbClr val="5B9BD5">
                    <a:alpha val="0"/>
                  </a:srgbClr>
                </a:solidFill>
              </a:ln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cxnSp>
        <p:nvCxnSpPr>
          <p:cNvPr id="76" name="직선 연결선 75"/>
          <p:cNvCxnSpPr/>
          <p:nvPr/>
        </p:nvCxnSpPr>
        <p:spPr>
          <a:xfrm>
            <a:off x="331127" y="1478605"/>
            <a:ext cx="0" cy="319529"/>
          </a:xfrm>
          <a:prstGeom prst="line">
            <a:avLst/>
          </a:prstGeom>
          <a:ln w="28575">
            <a:solidFill>
              <a:srgbClr val="E600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직선 연결선 76"/>
          <p:cNvCxnSpPr/>
          <p:nvPr/>
        </p:nvCxnSpPr>
        <p:spPr>
          <a:xfrm>
            <a:off x="325692" y="1799419"/>
            <a:ext cx="143793" cy="0"/>
          </a:xfrm>
          <a:prstGeom prst="line">
            <a:avLst/>
          </a:prstGeom>
          <a:ln w="28575">
            <a:solidFill>
              <a:srgbClr val="E6005B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그림 7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5809" y="1412776"/>
            <a:ext cx="1122577" cy="2304256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79" name="모서리가 둥근 직사각형 78"/>
          <p:cNvSpPr/>
          <p:nvPr/>
        </p:nvSpPr>
        <p:spPr>
          <a:xfrm>
            <a:off x="512393" y="1781869"/>
            <a:ext cx="1057279" cy="739509"/>
          </a:xfrm>
          <a:prstGeom prst="roundRect">
            <a:avLst>
              <a:gd name="adj" fmla="val 13873"/>
            </a:avLst>
          </a:prstGeom>
          <a:noFill/>
          <a:ln w="28575">
            <a:solidFill>
              <a:srgbClr val="E60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/>
          </a:p>
        </p:txBody>
      </p:sp>
      <p:grpSp>
        <p:nvGrpSpPr>
          <p:cNvPr id="80" name="그룹 79"/>
          <p:cNvGrpSpPr/>
          <p:nvPr/>
        </p:nvGrpSpPr>
        <p:grpSpPr>
          <a:xfrm>
            <a:off x="1754634" y="908720"/>
            <a:ext cx="3681461" cy="2805162"/>
            <a:chOff x="2716469" y="1760986"/>
            <a:chExt cx="5937386" cy="4524108"/>
          </a:xfrm>
        </p:grpSpPr>
        <p:grpSp>
          <p:nvGrpSpPr>
            <p:cNvPr id="81" name="그룹 80"/>
            <p:cNvGrpSpPr/>
            <p:nvPr/>
          </p:nvGrpSpPr>
          <p:grpSpPr>
            <a:xfrm>
              <a:off x="3623196" y="1760986"/>
              <a:ext cx="4126922" cy="660191"/>
              <a:chOff x="3779913" y="2073757"/>
              <a:chExt cx="4126922" cy="660191"/>
            </a:xfrm>
          </p:grpSpPr>
          <p:sp>
            <p:nvSpPr>
              <p:cNvPr id="90" name="오른쪽 대괄호 89"/>
              <p:cNvSpPr/>
              <p:nvPr/>
            </p:nvSpPr>
            <p:spPr>
              <a:xfrm rot="16200000">
                <a:off x="5770077" y="597191"/>
                <a:ext cx="146593" cy="4126922"/>
              </a:xfrm>
              <a:prstGeom prst="rightBracket">
                <a:avLst/>
              </a:prstGeom>
              <a:ln>
                <a:solidFill>
                  <a:srgbClr val="E6005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2" name="직사각형 91"/>
              <p:cNvSpPr/>
              <p:nvPr/>
            </p:nvSpPr>
            <p:spPr>
              <a:xfrm>
                <a:off x="4709466" y="2073757"/>
                <a:ext cx="2267819" cy="40951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>
                <a:spAutoFit/>
              </a:bodyPr>
              <a:lstStyle/>
              <a:p>
                <a:pPr lvl="0" algn="ctr"/>
                <a:r>
                  <a:rPr lang="ko-KR" altLang="en-US" sz="1050" b="1" dirty="0" smtClean="0">
                    <a:ln>
                      <a:solidFill>
                        <a:srgbClr val="0365C0">
                          <a:alpha val="0"/>
                        </a:srgbClr>
                      </a:solidFill>
                    </a:ln>
                    <a:solidFill>
                      <a:srgbClr val="E6005B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② 비대면 </a:t>
                </a:r>
                <a:r>
                  <a:rPr lang="ko-KR" altLang="en-US" sz="1050" b="1" dirty="0">
                    <a:ln>
                      <a:solidFill>
                        <a:srgbClr val="0365C0">
                          <a:alpha val="0"/>
                        </a:srgbClr>
                      </a:solidFill>
                    </a:ln>
                    <a:solidFill>
                      <a:srgbClr val="E6005B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계좌 개설</a:t>
                </a:r>
                <a:endParaRPr lang="en-US" altLang="ko-KR" sz="1050" b="1" dirty="0">
                  <a:ln>
                    <a:solidFill>
                      <a:srgbClr val="0365C0">
                        <a:alpha val="0"/>
                      </a:srgbClr>
                    </a:solidFill>
                  </a:ln>
                  <a:solidFill>
                    <a:srgbClr val="E6005B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cxnSp>
          <p:nvCxnSpPr>
            <p:cNvPr id="82" name="직선 연결선 81"/>
            <p:cNvCxnSpPr/>
            <p:nvPr/>
          </p:nvCxnSpPr>
          <p:spPr>
            <a:xfrm>
              <a:off x="3203848" y="3227791"/>
              <a:ext cx="252000" cy="0"/>
            </a:xfrm>
            <a:prstGeom prst="line">
              <a:avLst/>
            </a:prstGeom>
            <a:ln w="28575">
              <a:solidFill>
                <a:srgbClr val="E6005B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3" name="그림 82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662"/>
            <a:stretch/>
          </p:blipFill>
          <p:spPr>
            <a:xfrm>
              <a:off x="2716469" y="2584313"/>
              <a:ext cx="1872000" cy="3700268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pic>
          <p:nvPicPr>
            <p:cNvPr id="84" name="그림 83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649"/>
            <a:stretch/>
          </p:blipFill>
          <p:spPr>
            <a:xfrm>
              <a:off x="4750657" y="2584313"/>
              <a:ext cx="1872000" cy="3700781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grpSp>
          <p:nvGrpSpPr>
            <p:cNvPr id="86" name="그룹 85"/>
            <p:cNvGrpSpPr/>
            <p:nvPr/>
          </p:nvGrpSpPr>
          <p:grpSpPr>
            <a:xfrm>
              <a:off x="6781855" y="2577111"/>
              <a:ext cx="1872000" cy="3707470"/>
              <a:chOff x="6781855" y="2889882"/>
              <a:chExt cx="1872000" cy="3707470"/>
            </a:xfrm>
          </p:grpSpPr>
          <p:pic>
            <p:nvPicPr>
              <p:cNvPr id="88" name="그림 87"/>
              <p:cNvPicPr>
                <a:picLocks noChangeAspect="1"/>
              </p:cNvPicPr>
              <p:nvPr/>
            </p:nvPicPr>
            <p:blipFill rotWithShape="1"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8485"/>
              <a:stretch/>
            </p:blipFill>
            <p:spPr>
              <a:xfrm>
                <a:off x="6781855" y="2889882"/>
                <a:ext cx="1872000" cy="3707470"/>
              </a:xfrm>
              <a:prstGeom prst="rect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</p:pic>
          <p:sp>
            <p:nvSpPr>
              <p:cNvPr id="89" name="직사각형 88"/>
              <p:cNvSpPr/>
              <p:nvPr/>
            </p:nvSpPr>
            <p:spPr>
              <a:xfrm>
                <a:off x="6893240" y="4221088"/>
                <a:ext cx="673092" cy="14891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lIns="36000" tIns="0" rIns="36000" bIns="0">
                <a:spAutoFit/>
              </a:bodyPr>
              <a:lstStyle/>
              <a:p>
                <a:pPr lvl="0"/>
                <a:r>
                  <a:rPr lang="ko-KR" altLang="en-US" sz="600" dirty="0" err="1" smtClean="0">
                    <a:ln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rgbClr val="009591"/>
                    </a:solidFill>
                    <a:latin typeface="하나 B" panose="02020603020101020101" pitchFamily="18" charset="-127"/>
                    <a:ea typeface="하나 B" panose="02020603020101020101" pitchFamily="18" charset="-127"/>
                  </a:rPr>
                  <a:t>용전동지점</a:t>
                </a:r>
                <a:endParaRPr lang="en-US" altLang="ko-KR" sz="600" dirty="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9591"/>
                  </a:solidFill>
                  <a:latin typeface="하나 B" panose="02020603020101020101" pitchFamily="18" charset="-127"/>
                  <a:ea typeface="하나 B" panose="02020603020101020101" pitchFamily="18" charset="-127"/>
                </a:endParaRPr>
              </a:p>
            </p:txBody>
          </p:sp>
        </p:grpSp>
      </p:grpSp>
      <p:sp>
        <p:nvSpPr>
          <p:cNvPr id="93" name="직사각형 92"/>
          <p:cNvSpPr/>
          <p:nvPr/>
        </p:nvSpPr>
        <p:spPr>
          <a:xfrm>
            <a:off x="819530" y="692696"/>
            <a:ext cx="166423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sz="1100" b="1" noProof="0" dirty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영업점 </a:t>
            </a:r>
            <a:r>
              <a:rPr lang="en-US" altLang="ko-KR" sz="1100" b="1" noProof="0" dirty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QR</a:t>
            </a:r>
            <a:r>
              <a:rPr lang="ko-KR" altLang="en-US" sz="1100" b="1" noProof="0" dirty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코드 촬영</a:t>
            </a:r>
            <a:endParaRPr kumimoji="0" lang="ko-KR" altLang="en-US" sz="1100" b="1" i="0" u="none" strike="noStrike" kern="1200" cap="none" spc="0" normalizeH="0" baseline="0" noProof="0" dirty="0">
              <a:ln>
                <a:solidFill>
                  <a:srgbClr val="0365C0">
                    <a:alpha val="0"/>
                  </a:srgbClr>
                </a:solidFill>
              </a:ln>
              <a:solidFill>
                <a:srgbClr val="E6005B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96" name="그룹 95"/>
          <p:cNvGrpSpPr/>
          <p:nvPr/>
        </p:nvGrpSpPr>
        <p:grpSpPr>
          <a:xfrm>
            <a:off x="539552" y="4221088"/>
            <a:ext cx="1121516" cy="2232248"/>
            <a:chOff x="9265813" y="2849278"/>
            <a:chExt cx="1872000" cy="3726000"/>
          </a:xfrm>
        </p:grpSpPr>
        <p:pic>
          <p:nvPicPr>
            <p:cNvPr id="97" name="그림 96"/>
            <p:cNvPicPr>
              <a:picLocks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264" b="2011"/>
            <a:stretch/>
          </p:blipFill>
          <p:spPr>
            <a:xfrm>
              <a:off x="9265813" y="2849278"/>
              <a:ext cx="1872000" cy="3726000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sp>
          <p:nvSpPr>
            <p:cNvPr id="98" name="모서리가 둥근 직사각형 97"/>
            <p:cNvSpPr/>
            <p:nvPr/>
          </p:nvSpPr>
          <p:spPr>
            <a:xfrm>
              <a:off x="9400835" y="3411068"/>
              <a:ext cx="1618250" cy="950025"/>
            </a:xfrm>
            <a:prstGeom prst="roundRect">
              <a:avLst/>
            </a:prstGeom>
            <a:noFill/>
            <a:ln w="19050">
              <a:solidFill>
                <a:srgbClr val="E600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1" i="0" u="none" strike="noStrike" kern="1200" cap="none" spc="0" normalizeH="0" baseline="0" noProof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03" name="직사각형 102"/>
          <p:cNvSpPr/>
          <p:nvPr/>
        </p:nvSpPr>
        <p:spPr>
          <a:xfrm>
            <a:off x="1187624" y="5129118"/>
            <a:ext cx="511679" cy="259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r>
              <a:rPr kumimoji="0" lang="en-US" altLang="ko-KR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kumimoji="0" lang="ko-KR" altLang="en-US" sz="1050" b="1" i="0" u="none" strike="noStrike" kern="1200" cap="none" spc="0" normalizeH="0" baseline="0" noProof="0">
              <a:ln>
                <a:solidFill>
                  <a:srgbClr val="0365C0">
                    <a:alpha val="0"/>
                  </a:srgbClr>
                </a:solidFill>
              </a:ln>
              <a:solidFill>
                <a:srgbClr val="E6005B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6" name="오른쪽 화살표 105"/>
          <p:cNvSpPr/>
          <p:nvPr/>
        </p:nvSpPr>
        <p:spPr>
          <a:xfrm>
            <a:off x="6876256" y="1916832"/>
            <a:ext cx="504056" cy="1152128"/>
          </a:xfrm>
          <a:prstGeom prst="rightArrow">
            <a:avLst/>
          </a:prstGeom>
          <a:solidFill>
            <a:srgbClr val="FCE5EE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rtl="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ple SD 산돌고딕 Neo 옅은체"/>
              <a:ea typeface="+mn-ea"/>
              <a:cs typeface="+mn-cs"/>
              <a:sym typeface="Apple SD 산돌고딕 Neo 옅은체"/>
            </a:endParaRPr>
          </a:p>
        </p:txBody>
      </p:sp>
      <p:pic>
        <p:nvPicPr>
          <p:cNvPr id="116" name="그림 1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452321" y="1412776"/>
            <a:ext cx="1340182" cy="2268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117" name="직사각형 116"/>
          <p:cNvSpPr/>
          <p:nvPr/>
        </p:nvSpPr>
        <p:spPr>
          <a:xfrm>
            <a:off x="539552" y="3933056"/>
            <a:ext cx="168347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④ </a:t>
            </a:r>
            <a:r>
              <a:rPr kumimoji="0" lang="en-US" altLang="ko-KR" sz="110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0" lang="ko-KR" altLang="en-US" sz="110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영하나</a:t>
            </a:r>
            <a:r>
              <a:rPr kumimoji="0" lang="en-US" altLang="ko-KR" sz="110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kumimoji="0" lang="ko-KR" altLang="en-US" sz="110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rgbClr val="E6005B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페이지 이동</a:t>
            </a:r>
            <a:endParaRPr kumimoji="0" lang="ko-KR" altLang="en-US" sz="1100" b="1" i="0" u="none" strike="noStrike" kern="1200" cap="none" spc="0" normalizeH="0" baseline="0" noProof="0">
              <a:ln>
                <a:solidFill>
                  <a:srgbClr val="0365C0">
                    <a:alpha val="0"/>
                  </a:srgbClr>
                </a:solidFill>
              </a:ln>
              <a:solidFill>
                <a:srgbClr val="E6005B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18" name="그룹 117"/>
          <p:cNvGrpSpPr/>
          <p:nvPr/>
        </p:nvGrpSpPr>
        <p:grpSpPr>
          <a:xfrm>
            <a:off x="3203848" y="4221088"/>
            <a:ext cx="1146604" cy="2304000"/>
            <a:chOff x="2262475" y="2849278"/>
            <a:chExt cx="1872000" cy="3726000"/>
          </a:xfrm>
        </p:grpSpPr>
        <p:grpSp>
          <p:nvGrpSpPr>
            <p:cNvPr id="119" name="그룹 118"/>
            <p:cNvGrpSpPr/>
            <p:nvPr/>
          </p:nvGrpSpPr>
          <p:grpSpPr>
            <a:xfrm>
              <a:off x="2262475" y="2849278"/>
              <a:ext cx="1872000" cy="3726000"/>
              <a:chOff x="2280828" y="2849278"/>
              <a:chExt cx="1872000" cy="3726000"/>
            </a:xfrm>
          </p:grpSpPr>
          <p:pic>
            <p:nvPicPr>
              <p:cNvPr id="122" name="그림 121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219" b="3442"/>
              <a:stretch/>
            </p:blipFill>
            <p:spPr>
              <a:xfrm>
                <a:off x="2280828" y="2849278"/>
                <a:ext cx="1872000" cy="3726000"/>
              </a:xfrm>
              <a:prstGeom prst="rect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</p:pic>
          <p:sp>
            <p:nvSpPr>
              <p:cNvPr id="123" name="직사각형 122"/>
              <p:cNvSpPr/>
              <p:nvPr/>
            </p:nvSpPr>
            <p:spPr>
              <a:xfrm>
                <a:off x="2404201" y="3481600"/>
                <a:ext cx="906459" cy="149320"/>
              </a:xfrm>
              <a:prstGeom prst="rect">
                <a:avLst/>
              </a:prstGeom>
              <a:solidFill>
                <a:srgbClr val="FFFFFF"/>
              </a:solidFill>
            </p:spPr>
            <p:txBody>
              <a:bodyPr wrap="none" lIns="36000" tIns="0" rIns="36000" bIns="0">
                <a:spAutoFit/>
              </a:bodyPr>
              <a:lstStyle/>
              <a:p>
                <a:pPr lvl="0"/>
                <a:r>
                  <a:rPr lang="ko-KR" altLang="en-US" sz="600" dirty="0" smtClean="0">
                    <a:ln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하나 M" panose="02020603020101020101" pitchFamily="18" charset="-127"/>
                    <a:ea typeface="하나 M" panose="02020603020101020101" pitchFamily="18" charset="-127"/>
                  </a:rPr>
                  <a:t>대전보건대학교</a:t>
                </a:r>
                <a:endParaRPr lang="en-US" altLang="ko-KR" sz="600" dirty="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하나 M" panose="02020603020101020101" pitchFamily="18" charset="-127"/>
                  <a:ea typeface="하나 M" panose="02020603020101020101" pitchFamily="18" charset="-127"/>
                </a:endParaRPr>
              </a:p>
            </p:txBody>
          </p:sp>
        </p:grpSp>
        <p:sp>
          <p:nvSpPr>
            <p:cNvPr id="120" name="모서리가 둥근 직사각형 119"/>
            <p:cNvSpPr/>
            <p:nvPr/>
          </p:nvSpPr>
          <p:spPr>
            <a:xfrm>
              <a:off x="2302725" y="4737843"/>
              <a:ext cx="1800000" cy="504000"/>
            </a:xfrm>
            <a:prstGeom prst="roundRect">
              <a:avLst/>
            </a:prstGeom>
            <a:noFill/>
            <a:ln w="28575">
              <a:solidFill>
                <a:srgbClr val="E600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1" name="직사각형 120"/>
            <p:cNvSpPr/>
            <p:nvPr/>
          </p:nvSpPr>
          <p:spPr>
            <a:xfrm>
              <a:off x="3146629" y="4305877"/>
              <a:ext cx="957561" cy="261611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</p:spPr>
          <p:txBody>
            <a:bodyPr wrap="none" lIns="36000" rIns="36000">
              <a:spAutoFit/>
            </a:bodyPr>
            <a:lstStyle/>
            <a:p>
              <a:pPr lvl="0"/>
              <a:r>
                <a:rPr lang="ko-KR" altLang="en-US" sz="110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6005B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신규 계좌 선택</a:t>
              </a:r>
              <a:r>
                <a:rPr lang="en-US" altLang="ko-KR" sz="110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6005B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!</a:t>
              </a:r>
              <a:endParaRPr lang="ko-KR" altLang="en-US" sz="11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</p:txBody>
        </p:sp>
      </p:grpSp>
      <p:sp>
        <p:nvSpPr>
          <p:cNvPr id="58" name="직사각형 57"/>
          <p:cNvSpPr/>
          <p:nvPr/>
        </p:nvSpPr>
        <p:spPr>
          <a:xfrm>
            <a:off x="663918" y="1472885"/>
            <a:ext cx="589431" cy="92333"/>
          </a:xfrm>
          <a:prstGeom prst="rect">
            <a:avLst/>
          </a:prstGeom>
          <a:solidFill>
            <a:srgbClr val="FFFFFF"/>
          </a:solidFill>
        </p:spPr>
        <p:txBody>
          <a:bodyPr wrap="square" lIns="36000" tIns="0" rIns="36000" bIns="0">
            <a:spAutoFit/>
          </a:bodyPr>
          <a:lstStyle/>
          <a:p>
            <a:pPr lvl="0"/>
            <a:r>
              <a:rPr lang="ko-KR" altLang="en-US" sz="600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용전동지점</a:t>
            </a:r>
            <a:endParaRPr lang="en-US" altLang="ko-KR" sz="600" dirty="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72823" y="550308"/>
            <a:ext cx="714286" cy="7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96824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2" name="직사각형 40"/>
          <p:cNvSpPr>
            <a:spLocks noChangeArrowheads="1"/>
          </p:cNvSpPr>
          <p:nvPr/>
        </p:nvSpPr>
        <p:spPr bwMode="auto">
          <a:xfrm>
            <a:off x="251520" y="5080828"/>
            <a:ext cx="18720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비대면 계좌개설하기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12296" name="TextBox 7"/>
          <p:cNvSpPr txBox="1">
            <a:spLocks noChangeArrowheads="1"/>
          </p:cNvSpPr>
          <p:nvPr/>
        </p:nvSpPr>
        <p:spPr bwMode="auto">
          <a:xfrm>
            <a:off x="362896" y="1700213"/>
            <a:ext cx="1649249" cy="3168000"/>
          </a:xfrm>
          <a:prstGeom prst="rect">
            <a:avLst/>
          </a:prstGeom>
          <a:noFill/>
          <a:ln w="28575">
            <a:solidFill>
              <a:srgbClr val="00907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marL="136525" indent="-1365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just">
              <a:lnSpc>
                <a:spcPct val="107000"/>
              </a:lnSpc>
              <a:spcAft>
                <a:spcPts val="600"/>
              </a:spcAft>
              <a:buFont typeface="Wingdings" pitchFamily="2" charset="2"/>
              <a:buChar char="ü"/>
            </a:pPr>
            <a:endParaRPr kumimoji="1" lang="en-US" altLang="ko-KR" sz="5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2298" name="직사각형 21"/>
          <p:cNvSpPr>
            <a:spLocks noChangeArrowheads="1"/>
          </p:cNvSpPr>
          <p:nvPr/>
        </p:nvSpPr>
        <p:spPr bwMode="auto">
          <a:xfrm>
            <a:off x="444915" y="2152659"/>
            <a:ext cx="1673244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r>
              <a:rPr kumimoji="1" lang="en-US" altLang="ko-KR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1. </a:t>
            </a:r>
            <a:r>
              <a:rPr kumimoji="1"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비대면 계좌개설 하기</a:t>
            </a:r>
          </a:p>
        </p:txBody>
      </p:sp>
      <p:sp>
        <p:nvSpPr>
          <p:cNvPr id="23" name="모서리가 둥근 직사각형 35">
            <a:extLst>
              <a:ext uri="{FF2B5EF4-FFF2-40B4-BE49-F238E27FC236}">
                <a16:creationId xmlns:a16="http://schemas.microsoft.com/office/drawing/2014/main" id="{CA43AE42-4721-47D2-975F-FC535CF30BD2}"/>
              </a:ext>
            </a:extLst>
          </p:cNvPr>
          <p:cNvSpPr/>
          <p:nvPr/>
        </p:nvSpPr>
        <p:spPr>
          <a:xfrm>
            <a:off x="179512" y="141015"/>
            <a:ext cx="5623829" cy="468000"/>
          </a:xfrm>
          <a:prstGeom prst="roundRect">
            <a:avLst>
              <a:gd name="adj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>
              <a:defRPr/>
            </a:pPr>
            <a:r>
              <a:rPr lang="ko-KR" altLang="en-US" b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 대학생 학생증카드 비대면 발급 </a:t>
            </a:r>
            <a:r>
              <a:rPr lang="ko-KR" altLang="en-US" b="1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프로세스</a:t>
            </a:r>
            <a:endParaRPr lang="en-US" altLang="ko-KR" b="1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  <a:latin typeface="하나 M" panose="02020603020101020101" pitchFamily="18" charset="-127"/>
              <a:ea typeface="하나 M" panose="02020603020101020101" pitchFamily="18" charset="-127"/>
              <a:cs typeface="Arial" pitchFamily="34" charset="0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>
            <a:off x="179512" y="649264"/>
            <a:ext cx="8712968" cy="0"/>
          </a:xfrm>
          <a:prstGeom prst="line">
            <a:avLst/>
          </a:prstGeom>
          <a:ln w="28575">
            <a:solidFill>
              <a:srgbClr val="009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40"/>
          <p:cNvSpPr>
            <a:spLocks noChangeArrowheads="1"/>
          </p:cNvSpPr>
          <p:nvPr/>
        </p:nvSpPr>
        <p:spPr bwMode="auto">
          <a:xfrm>
            <a:off x="2782088" y="5445224"/>
            <a:ext cx="18720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통장개설하기 클릭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  <a:endParaRPr kumimoji="1" lang="en-US" altLang="ko-KR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35" name="직사각형 40"/>
          <p:cNvSpPr>
            <a:spLocks noChangeArrowheads="1"/>
          </p:cNvSpPr>
          <p:nvPr/>
        </p:nvSpPr>
        <p:spPr bwMode="auto">
          <a:xfrm>
            <a:off x="6840760" y="5445224"/>
            <a:ext cx="18720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가입 상품 확인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  <a:endParaRPr kumimoji="1" lang="en-US" altLang="ko-KR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36" name="오른쪽 화살표 32"/>
          <p:cNvSpPr>
            <a:spLocks noChangeArrowheads="1"/>
          </p:cNvSpPr>
          <p:nvPr/>
        </p:nvSpPr>
        <p:spPr bwMode="auto">
          <a:xfrm>
            <a:off x="2809692" y="1124744"/>
            <a:ext cx="5903888" cy="376118"/>
          </a:xfrm>
          <a:prstGeom prst="rightArrow">
            <a:avLst>
              <a:gd name="adj1" fmla="val 73415"/>
              <a:gd name="adj2" fmla="val 50002"/>
            </a:avLst>
          </a:prstGeom>
          <a:solidFill>
            <a:srgbClr val="EF5489"/>
          </a:solidFill>
          <a:ln>
            <a:noFill/>
          </a:ln>
          <a:effectLst/>
          <a:extLst/>
        </p:spPr>
        <p:txBody>
          <a:bodyPr wrap="square"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409575">
              <a:buSzTx/>
              <a:defRPr/>
            </a:pP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                   비대면 계좌 개설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5ACB93-6324-4ABB-8BE2-A0E9740C9111}" type="slidenum">
              <a:rPr lang="en-US" altLang="ko-KR" smtClean="0"/>
              <a:pPr>
                <a:defRPr/>
              </a:pPr>
              <a:t>5</a:t>
            </a:fld>
            <a:endParaRPr lang="en-US" altLang="ko-KR"/>
          </a:p>
        </p:txBody>
      </p:sp>
      <p:grpSp>
        <p:nvGrpSpPr>
          <p:cNvPr id="6" name="그룹 5"/>
          <p:cNvGrpSpPr/>
          <p:nvPr/>
        </p:nvGrpSpPr>
        <p:grpSpPr>
          <a:xfrm>
            <a:off x="561884" y="2960807"/>
            <a:ext cx="1251272" cy="1394552"/>
            <a:chOff x="878082" y="2960807"/>
            <a:chExt cx="1251272" cy="1394552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8082" y="2960807"/>
              <a:ext cx="1251272" cy="1387048"/>
            </a:xfrm>
            <a:prstGeom prst="rect">
              <a:avLst/>
            </a:prstGeom>
          </p:spPr>
        </p:pic>
        <p:sp>
          <p:nvSpPr>
            <p:cNvPr id="22" name="직사각형 21"/>
            <p:cNvSpPr/>
            <p:nvPr/>
          </p:nvSpPr>
          <p:spPr>
            <a:xfrm>
              <a:off x="1003298" y="4186082"/>
              <a:ext cx="1000841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36000" tIns="0" rIns="36000" bIns="0">
              <a:spAutoFit/>
            </a:bodyPr>
            <a:lstStyle/>
            <a:p>
              <a:pPr lvl="0" algn="ctr"/>
              <a:r>
                <a:rPr lang="ko-KR" altLang="en-US" sz="110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하나 B" panose="02020603020101020101" pitchFamily="18" charset="-127"/>
                  <a:ea typeface="하나 B" panose="02020603020101020101" pitchFamily="18" charset="-127"/>
                </a:rPr>
                <a:t>비대면 계좌개설</a:t>
              </a:r>
              <a:endParaRPr lang="ko-KR" altLang="en-US" sz="1100">
                <a:ln>
                  <a:solidFill>
                    <a:srgbClr val="5B9BD5">
                      <a:alpha val="0"/>
                    </a:srgbClr>
                  </a:solidFill>
                </a:ln>
                <a:latin typeface="하나 B" panose="02020603020101020101" pitchFamily="18" charset="-127"/>
                <a:ea typeface="하나 B" panose="02020603020101020101" pitchFamily="18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043608" y="3140968"/>
              <a:ext cx="900000" cy="900000"/>
            </a:xfrm>
            <a:prstGeom prst="rect">
              <a:avLst/>
            </a:prstGeom>
            <a:solidFill>
              <a:srgbClr val="000000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ko-KR" altLang="en-US" sz="1200" dirty="0" err="1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영업점별</a:t>
              </a:r>
              <a:endPara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  <a:p>
              <a:pPr algn="ctr"/>
              <a:r>
                <a:rPr lang="en-US" altLang="ko-KR" sz="12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My</a:t>
              </a:r>
              <a:r>
                <a:rPr lang="ko-KR" altLang="en-US" sz="1200" dirty="0" err="1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브랜치</a:t>
              </a:r>
              <a:endPara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  <a:p>
              <a:pPr algn="ctr"/>
              <a:r>
                <a:rPr lang="en-US" altLang="ko-KR" sz="12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QR</a:t>
              </a:r>
              <a:r>
                <a:rPr lang="ko-KR" altLang="en-US" sz="1200" dirty="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코드</a:t>
              </a:r>
              <a:endPara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</p:txBody>
        </p:sp>
      </p:grpSp>
      <p:pic>
        <p:nvPicPr>
          <p:cNvPr id="28" name="그림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7756" y="1700213"/>
            <a:ext cx="1854685" cy="3663134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cxnSp>
        <p:nvCxnSpPr>
          <p:cNvPr id="34" name="직선 연결선 33"/>
          <p:cNvCxnSpPr/>
          <p:nvPr/>
        </p:nvCxnSpPr>
        <p:spPr>
          <a:xfrm>
            <a:off x="5306579" y="2343599"/>
            <a:ext cx="249718" cy="0"/>
          </a:xfrm>
          <a:prstGeom prst="line">
            <a:avLst/>
          </a:prstGeom>
          <a:ln w="28575">
            <a:solidFill>
              <a:srgbClr val="E6005B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그림 3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62"/>
          <a:stretch/>
        </p:blipFill>
        <p:spPr>
          <a:xfrm>
            <a:off x="4825076" y="1705948"/>
            <a:ext cx="1855047" cy="3666759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49"/>
          <a:stretch/>
        </p:blipFill>
        <p:spPr>
          <a:xfrm>
            <a:off x="6849237" y="1705948"/>
            <a:ext cx="1855047" cy="3667267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44" name="모서리가 둥근 직사각형 43"/>
          <p:cNvSpPr/>
          <p:nvPr/>
        </p:nvSpPr>
        <p:spPr>
          <a:xfrm>
            <a:off x="2826776" y="2190911"/>
            <a:ext cx="1836118" cy="1284264"/>
          </a:xfrm>
          <a:prstGeom prst="roundRect">
            <a:avLst>
              <a:gd name="adj" fmla="val 13873"/>
            </a:avLst>
          </a:prstGeom>
          <a:noFill/>
          <a:ln w="28575">
            <a:solidFill>
              <a:srgbClr val="E60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3075376" y="1840708"/>
            <a:ext cx="1338918" cy="107722"/>
          </a:xfrm>
          <a:prstGeom prst="rect">
            <a:avLst/>
          </a:prstGeom>
          <a:solidFill>
            <a:srgbClr val="FFFFFF"/>
          </a:solidFill>
        </p:spPr>
        <p:txBody>
          <a:bodyPr wrap="square" lIns="36000" tIns="0" rIns="36000" bIns="0">
            <a:spAutoFit/>
          </a:bodyPr>
          <a:lstStyle/>
          <a:p>
            <a:pPr lvl="0"/>
            <a:r>
              <a:rPr lang="ko-KR" altLang="en-US" sz="700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용전동지점</a:t>
            </a:r>
            <a:endParaRPr lang="en-US" altLang="ko-KR" sz="700" dirty="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884" y="3140968"/>
            <a:ext cx="1227707" cy="9000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580105" y="1700213"/>
            <a:ext cx="1872000" cy="3424237"/>
            <a:chOff x="2580105" y="1700213"/>
            <a:chExt cx="1872000" cy="3424237"/>
          </a:xfrm>
        </p:grpSpPr>
        <p:pic>
          <p:nvPicPr>
            <p:cNvPr id="28" name="그림 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645" b="3612"/>
            <a:stretch/>
          </p:blipFill>
          <p:spPr>
            <a:xfrm>
              <a:off x="2580105" y="1700213"/>
              <a:ext cx="1872000" cy="3424237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sp>
          <p:nvSpPr>
            <p:cNvPr id="2" name="직사각형 1"/>
            <p:cNvSpPr/>
            <p:nvPr/>
          </p:nvSpPr>
          <p:spPr>
            <a:xfrm>
              <a:off x="3059832" y="3068960"/>
              <a:ext cx="936104" cy="360040"/>
            </a:xfrm>
            <a:prstGeom prst="rect">
              <a:avLst/>
            </a:prstGeom>
            <a:solidFill>
              <a:srgbClr val="FBFCFC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Apple SD 산돌고딕 Neo 옅은체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2699792" y="2492896"/>
              <a:ext cx="648072" cy="144016"/>
            </a:xfrm>
            <a:prstGeom prst="rect">
              <a:avLst/>
            </a:prstGeom>
            <a:solidFill>
              <a:srgbClr val="FBFCFC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Apple SD 산돌고딕 Neo 옅은체"/>
              </a:endParaRPr>
            </a:p>
          </p:txBody>
        </p:sp>
      </p:grpSp>
      <p:sp>
        <p:nvSpPr>
          <p:cNvPr id="12307" name="오른쪽 화살표 32"/>
          <p:cNvSpPr>
            <a:spLocks noChangeArrowheads="1"/>
          </p:cNvSpPr>
          <p:nvPr/>
        </p:nvSpPr>
        <p:spPr bwMode="auto">
          <a:xfrm>
            <a:off x="468313" y="1197035"/>
            <a:ext cx="8207375" cy="376118"/>
          </a:xfrm>
          <a:prstGeom prst="rightArrow">
            <a:avLst>
              <a:gd name="adj1" fmla="val 73415"/>
              <a:gd name="adj2" fmla="val 50002"/>
            </a:avLst>
          </a:prstGeom>
          <a:solidFill>
            <a:srgbClr val="EF5489"/>
          </a:solidFill>
          <a:ln>
            <a:noFill/>
          </a:ln>
          <a:effectLst/>
          <a:extLst/>
        </p:spPr>
        <p:txBody>
          <a:bodyPr wrap="square"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409575">
              <a:buSzTx/>
              <a:defRPr/>
            </a:pPr>
            <a:r>
              <a:rPr kumimoji="1" lang="ko-KR" altLang="en-US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    비대면 계좌개설 하기</a:t>
            </a:r>
          </a:p>
        </p:txBody>
      </p:sp>
      <p:sp>
        <p:nvSpPr>
          <p:cNvPr id="14346" name="직사각형 29"/>
          <p:cNvSpPr>
            <a:spLocks noChangeArrowheads="1"/>
          </p:cNvSpPr>
          <p:nvPr/>
        </p:nvSpPr>
        <p:spPr bwMode="auto">
          <a:xfrm>
            <a:off x="4355976" y="5229200"/>
            <a:ext cx="245317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신분증 촬영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33" name="모서리가 둥근 직사각형 35">
            <a:extLst>
              <a:ext uri="{FF2B5EF4-FFF2-40B4-BE49-F238E27FC236}">
                <a16:creationId xmlns:a16="http://schemas.microsoft.com/office/drawing/2014/main" id="{CA43AE42-4721-47D2-975F-FC535CF30BD2}"/>
              </a:ext>
            </a:extLst>
          </p:cNvPr>
          <p:cNvSpPr/>
          <p:nvPr/>
        </p:nvSpPr>
        <p:spPr>
          <a:xfrm>
            <a:off x="179512" y="141015"/>
            <a:ext cx="5623829" cy="468000"/>
          </a:xfrm>
          <a:prstGeom prst="roundRect">
            <a:avLst>
              <a:gd name="adj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>
              <a:defRPr/>
            </a:pPr>
            <a:r>
              <a:rPr lang="ko-KR" altLang="en-US" b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 대학생 학생증카드 비대면 발급 </a:t>
            </a:r>
            <a:r>
              <a:rPr lang="ko-KR" altLang="en-US" b="1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프로세스</a:t>
            </a:r>
            <a:endParaRPr lang="en-US" altLang="ko-KR" b="1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  <a:latin typeface="하나 M" panose="02020603020101020101" pitchFamily="18" charset="-127"/>
              <a:ea typeface="하나 M" panose="02020603020101020101" pitchFamily="18" charset="-127"/>
              <a:cs typeface="Arial" pitchFamily="34" charset="0"/>
            </a:endParaRPr>
          </a:p>
        </p:txBody>
      </p:sp>
      <p:cxnSp>
        <p:nvCxnSpPr>
          <p:cNvPr id="34" name="직선 연결선 33"/>
          <p:cNvCxnSpPr/>
          <p:nvPr/>
        </p:nvCxnSpPr>
        <p:spPr>
          <a:xfrm>
            <a:off x="179512" y="649264"/>
            <a:ext cx="8712968" cy="0"/>
          </a:xfrm>
          <a:prstGeom prst="line">
            <a:avLst/>
          </a:prstGeom>
          <a:ln w="28575">
            <a:solidFill>
              <a:srgbClr val="009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25"/>
          <p:cNvSpPr>
            <a:spLocks noChangeArrowheads="1"/>
          </p:cNvSpPr>
          <p:nvPr/>
        </p:nvSpPr>
        <p:spPr bwMode="auto">
          <a:xfrm>
            <a:off x="179512" y="5229200"/>
            <a:ext cx="245317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실명확인 및 약관동의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45" name="직사각형 25"/>
          <p:cNvSpPr>
            <a:spLocks noChangeArrowheads="1"/>
          </p:cNvSpPr>
          <p:nvPr/>
        </p:nvSpPr>
        <p:spPr bwMode="auto">
          <a:xfrm>
            <a:off x="2555776" y="5229200"/>
            <a:ext cx="1872208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관리점 확인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</a:p>
        </p:txBody>
      </p:sp>
      <p:sp>
        <p:nvSpPr>
          <p:cNvPr id="47" name="직사각형 29"/>
          <p:cNvSpPr>
            <a:spLocks noChangeArrowheads="1"/>
          </p:cNvSpPr>
          <p:nvPr/>
        </p:nvSpPr>
        <p:spPr bwMode="auto">
          <a:xfrm>
            <a:off x="6492268" y="5229200"/>
            <a:ext cx="245317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71163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71163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비대면 통장개설 완료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71163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71163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4"/>
          <a:srcRect t="9929" b="-1"/>
          <a:stretch/>
        </p:blipFill>
        <p:spPr>
          <a:xfrm>
            <a:off x="6803688" y="1713409"/>
            <a:ext cx="1872000" cy="3411041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pic>
        <p:nvPicPr>
          <p:cNvPr id="27" name="그림 2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28" b="3050"/>
          <a:stretch/>
        </p:blipFill>
        <p:spPr>
          <a:xfrm>
            <a:off x="4691897" y="1700212"/>
            <a:ext cx="1872000" cy="3424237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pic>
        <p:nvPicPr>
          <p:cNvPr id="29" name="그림 2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93" b="3906"/>
          <a:stretch/>
        </p:blipFill>
        <p:spPr>
          <a:xfrm>
            <a:off x="468313" y="1700212"/>
            <a:ext cx="1872000" cy="3424237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31" name="직사각형 25"/>
          <p:cNvSpPr>
            <a:spLocks noChangeArrowheads="1"/>
          </p:cNvSpPr>
          <p:nvPr/>
        </p:nvSpPr>
        <p:spPr bwMode="auto">
          <a:xfrm>
            <a:off x="2690836" y="2494290"/>
            <a:ext cx="1377108" cy="123111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>
            <a:spAutoFit/>
          </a:bodyPr>
          <a:lstStyle/>
          <a:p>
            <a:pPr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b="1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19290"/>
                </a:solidFill>
                <a:latin typeface="하나 B" panose="02020603020101020101" pitchFamily="18" charset="-127"/>
                <a:ea typeface="하나 B" panose="02020603020101020101" pitchFamily="18" charset="-127"/>
                <a:sym typeface="Apple SD 산돌고딕 Neo 옅은체"/>
              </a:rPr>
              <a:t>용전동지점</a:t>
            </a:r>
            <a:endParaRPr kumimoji="1" lang="en-US" altLang="ko-KR" sz="8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19290"/>
              </a:solidFill>
              <a:latin typeface="하나 B" panose="02020603020101020101" pitchFamily="18" charset="-127"/>
              <a:ea typeface="하나 B" panose="02020603020101020101" pitchFamily="18" charset="-127"/>
              <a:sym typeface="Apple SD 산돌고딕 Neo 옅은체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5ACB93-6324-4ABB-8BE2-A0E9740C9111}" type="slidenum">
              <a:rPr lang="en-US" altLang="ko-KR" smtClean="0"/>
              <a:pPr>
                <a:defRPr/>
              </a:pPr>
              <a:t>6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6222885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6804248" y="1724834"/>
            <a:ext cx="1736646" cy="3408312"/>
            <a:chOff x="6804248" y="1724834"/>
            <a:chExt cx="1736646" cy="3408312"/>
          </a:xfrm>
        </p:grpSpPr>
        <p:grpSp>
          <p:nvGrpSpPr>
            <p:cNvPr id="83" name="그룹 82"/>
            <p:cNvGrpSpPr/>
            <p:nvPr/>
          </p:nvGrpSpPr>
          <p:grpSpPr>
            <a:xfrm>
              <a:off x="6804248" y="1724834"/>
              <a:ext cx="1736646" cy="3408312"/>
              <a:chOff x="7020273" y="1613140"/>
              <a:chExt cx="1121391" cy="2200828"/>
            </a:xfrm>
          </p:grpSpPr>
          <p:pic>
            <p:nvPicPr>
              <p:cNvPr id="87" name="그림 86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219" b="3442"/>
              <a:stretch/>
            </p:blipFill>
            <p:spPr>
              <a:xfrm>
                <a:off x="7020273" y="1613140"/>
                <a:ext cx="1121391" cy="2200828"/>
              </a:xfrm>
              <a:prstGeom prst="rect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</p:pic>
          <p:sp>
            <p:nvSpPr>
              <p:cNvPr id="88" name="직사각형 87"/>
              <p:cNvSpPr/>
              <p:nvPr/>
            </p:nvSpPr>
            <p:spPr>
              <a:xfrm>
                <a:off x="7114307" y="2008090"/>
                <a:ext cx="405757" cy="6955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en-US" sz="700" dirty="0" smtClean="0">
                    <a:ln>
                      <a:solidFill>
                        <a:srgbClr val="0365C0">
                          <a:alpha val="0"/>
                        </a:srgbClr>
                      </a:solidFill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대전보건대학교</a:t>
                </a:r>
                <a:endParaRPr kumimoji="0" lang="ko-KR" altLang="en-US" sz="7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Apple SD 산돌고딕 Neo 옅은체"/>
                </a:endParaRPr>
              </a:p>
            </p:txBody>
          </p:sp>
        </p:grpSp>
        <p:grpSp>
          <p:nvGrpSpPr>
            <p:cNvPr id="11" name="그룹 10"/>
            <p:cNvGrpSpPr/>
            <p:nvPr/>
          </p:nvGrpSpPr>
          <p:grpSpPr>
            <a:xfrm>
              <a:off x="6889670" y="4104043"/>
              <a:ext cx="1570762" cy="198000"/>
              <a:chOff x="6889670" y="4113568"/>
              <a:chExt cx="1452606" cy="198000"/>
            </a:xfrm>
          </p:grpSpPr>
          <p:sp>
            <p:nvSpPr>
              <p:cNvPr id="89" name="직사각형 48"/>
              <p:cNvSpPr/>
              <p:nvPr/>
            </p:nvSpPr>
            <p:spPr>
              <a:xfrm>
                <a:off x="6889670" y="4113568"/>
                <a:ext cx="727200" cy="198000"/>
              </a:xfrm>
              <a:prstGeom prst="rect">
                <a:avLst/>
              </a:prstGeom>
              <a:solidFill>
                <a:srgbClr val="E4E4E4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72000" tIns="36000" rIns="72000" bIns="36000" numCol="1" spcCol="38100" rtlCol="0" anchor="ctr">
                <a:noAutofit/>
              </a:bodyPr>
              <a:lstStyle/>
              <a:p>
                <a:pPr algn="ctr" defTabSz="584200" eaLnBrk="0" latinLnBrk="1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ko-KR" altLang="en-US" sz="550" smtClean="0">
                    <a:ln>
                      <a:solidFill>
                        <a:srgbClr val="EF5489">
                          <a:alpha val="0"/>
                        </a:srgb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하나 M" panose="02020603020101020101" pitchFamily="18" charset="-127"/>
                    <a:ea typeface="하나 M" panose="02020603020101020101" pitchFamily="18" charset="-127"/>
                  </a:rPr>
                  <a:t>선불충전식 교통</a:t>
                </a:r>
                <a:endParaRPr lang="en-US" altLang="ko-KR" sz="550">
                  <a:ln>
                    <a:solidFill>
                      <a:srgbClr val="EF5489"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하나 M" panose="02020603020101020101" pitchFamily="18" charset="-127"/>
                  <a:ea typeface="하나 M" panose="02020603020101020101" pitchFamily="18" charset="-127"/>
                </a:endParaRPr>
              </a:p>
            </p:txBody>
          </p:sp>
          <p:sp>
            <p:nvSpPr>
              <p:cNvPr id="90" name="직사각형 48"/>
              <p:cNvSpPr/>
              <p:nvPr/>
            </p:nvSpPr>
            <p:spPr>
              <a:xfrm>
                <a:off x="7615076" y="4113568"/>
                <a:ext cx="727200" cy="198000"/>
              </a:xfrm>
              <a:prstGeom prst="rect">
                <a:avLst/>
              </a:prstGeom>
              <a:solidFill>
                <a:srgbClr val="009C8A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72000" tIns="36000" rIns="72000" bIns="36000" numCol="1" spcCol="38100" rtlCol="0" anchor="ctr">
                <a:noAutofit/>
              </a:bodyPr>
              <a:lstStyle/>
              <a:p>
                <a:pPr algn="ctr" defTabSz="584200" eaLnBrk="0" latinLnBrk="1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ko-KR" altLang="en-US" sz="550" smtClean="0">
                    <a:ln>
                      <a:solidFill>
                        <a:srgbClr val="EF5489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하나 M" panose="02020603020101020101" pitchFamily="18" charset="-127"/>
                    <a:ea typeface="하나 M" panose="02020603020101020101" pitchFamily="18" charset="-127"/>
                  </a:rPr>
                  <a:t>후불 교통</a:t>
                </a:r>
                <a:endParaRPr lang="en-US" altLang="ko-KR" sz="550">
                  <a:ln>
                    <a:solidFill>
                      <a:srgbClr val="EF5489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하나 M" panose="02020603020101020101" pitchFamily="18" charset="-127"/>
                  <a:ea typeface="하나 M" panose="02020603020101020101" pitchFamily="18" charset="-127"/>
                </a:endParaRPr>
              </a:p>
            </p:txBody>
          </p:sp>
        </p:grpSp>
        <p:sp>
          <p:nvSpPr>
            <p:cNvPr id="93" name="직사각형 48"/>
            <p:cNvSpPr/>
            <p:nvPr/>
          </p:nvSpPr>
          <p:spPr>
            <a:xfrm>
              <a:off x="6949248" y="3698292"/>
              <a:ext cx="1224136" cy="99516"/>
            </a:xfrm>
            <a:prstGeom prst="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lIns="0" anchor="ctr"/>
            <a:lstStyle>
              <a:defPPr>
                <a:defRPr lang="ko-KR"/>
              </a:defPPr>
              <a:lvl1pPr marL="0" indent="0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+mn-cs"/>
                  <a:sym typeface="Apple SD 산돌고딕 Neo 옅은체"/>
                </a:defRPr>
              </a:lvl1pPr>
              <a:lvl2pPr marL="457200" indent="-296862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+mn-cs"/>
                  <a:sym typeface="Apple SD 산돌고딕 Neo 옅은체"/>
                </a:defRPr>
              </a:lvl2pPr>
              <a:lvl3pPr marL="914400" indent="-593725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+mn-cs"/>
                  <a:sym typeface="Apple SD 산돌고딕 Neo 옅은체"/>
                </a:defRPr>
              </a:lvl3pPr>
              <a:lvl4pPr marL="1371600" indent="-890588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+mn-cs"/>
                  <a:sym typeface="Apple SD 산돌고딕 Neo 옅은체"/>
                </a:defRPr>
              </a:lvl4pPr>
              <a:lvl5pPr marL="1828800" indent="-1187450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+mn-cs"/>
                  <a:sym typeface="Apple SD 산돌고딕 Neo 옅은체"/>
                </a:defRPr>
              </a:lvl5pPr>
              <a:lvl6pPr marL="2286000" algn="l" defTabSz="914400" rtl="0" eaLnBrk="1" latinLnBrk="0" hangingPunct="1">
                <a:defRPr lang="ko-KR" sz="1800" kern="1200">
                  <a:solidFill>
                    <a:srgbClr val="FFFFFF"/>
                  </a:solidFill>
                  <a:latin typeface="Apple SD 산돌고딕 Neo 옅은체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lang="ko-KR" sz="1800" kern="1200">
                  <a:solidFill>
                    <a:srgbClr val="FFFFFF"/>
                  </a:solidFill>
                  <a:latin typeface="Apple SD 산돌고딕 Neo 옅은체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lang="ko-KR" sz="1800" kern="1200">
                  <a:solidFill>
                    <a:srgbClr val="FFFFFF"/>
                  </a:solidFill>
                  <a:latin typeface="Apple SD 산돌고딕 Neo 옅은체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lang="ko-KR" sz="1800" kern="1200">
                  <a:solidFill>
                    <a:srgbClr val="FFFFFF"/>
                  </a:solidFill>
                  <a:latin typeface="Apple SD 산돌고딕 Neo 옅은체"/>
                  <a:ea typeface="+mn-ea"/>
                  <a:cs typeface="+mn-cs"/>
                </a:defRPr>
              </a:lvl9pPr>
            </a:lstStyle>
            <a:p>
              <a:pPr lvl="0" defTabSz="9144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kumimoji="0" lang="en-US" altLang="ko-KR" sz="800" dirty="0" smtClean="0">
                  <a:solidFill>
                    <a:srgbClr val="FF0000"/>
                  </a:solidFill>
                  <a:latin typeface="하나 M" panose="02020603020101020101" pitchFamily="18" charset="-127"/>
                  <a:ea typeface="하나 M" panose="02020603020101020101" pitchFamily="18" charset="-127"/>
                </a:rPr>
                <a:t>646</a:t>
              </a:r>
              <a:r>
                <a:rPr kumimoji="0" lang="en-US" altLang="ko-KR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하나 M" panose="02020603020101020101" pitchFamily="18" charset="-127"/>
                  <a:ea typeface="하나 M" panose="02020603020101020101" pitchFamily="18" charset="-127"/>
                </a:rPr>
                <a:t>-823456-00407</a:t>
              </a:r>
              <a:endParaRPr kumimoji="0" lang="en-US" altLang="ko-KR" sz="500" dirty="0">
                <a:solidFill>
                  <a:schemeClr val="tx1">
                    <a:lumMod val="75000"/>
                    <a:lumOff val="2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endParaRPr>
            </a:p>
          </p:txBody>
        </p:sp>
      </p:grpSp>
      <p:sp>
        <p:nvSpPr>
          <p:cNvPr id="52" name="모서리가 둥근 직사각형 35">
            <a:extLst>
              <a:ext uri="{FF2B5EF4-FFF2-40B4-BE49-F238E27FC236}">
                <a16:creationId xmlns:a16="http://schemas.microsoft.com/office/drawing/2014/main" id="{CA43AE42-4721-47D2-975F-FC535CF30BD2}"/>
              </a:ext>
            </a:extLst>
          </p:cNvPr>
          <p:cNvSpPr/>
          <p:nvPr/>
        </p:nvSpPr>
        <p:spPr>
          <a:xfrm>
            <a:off x="179512" y="141015"/>
            <a:ext cx="5623829" cy="468000"/>
          </a:xfrm>
          <a:prstGeom prst="roundRect">
            <a:avLst>
              <a:gd name="adj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>
              <a:defRPr/>
            </a:pPr>
            <a:r>
              <a:rPr lang="ko-KR" altLang="en-US" b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 대학생 학생증카드 비대면 발급 </a:t>
            </a:r>
            <a:r>
              <a:rPr lang="ko-KR" altLang="en-US" b="1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프로세스</a:t>
            </a:r>
            <a:endParaRPr lang="en-US" altLang="ko-KR" b="1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  <a:latin typeface="하나 M" panose="02020603020101020101" pitchFamily="18" charset="-127"/>
              <a:ea typeface="하나 M" panose="02020603020101020101" pitchFamily="18" charset="-127"/>
              <a:cs typeface="Arial" pitchFamily="34" charset="0"/>
            </a:endParaRPr>
          </a:p>
        </p:txBody>
      </p:sp>
      <p:cxnSp>
        <p:nvCxnSpPr>
          <p:cNvPr id="53" name="직선 연결선 52"/>
          <p:cNvCxnSpPr/>
          <p:nvPr/>
        </p:nvCxnSpPr>
        <p:spPr>
          <a:xfrm>
            <a:off x="179512" y="649264"/>
            <a:ext cx="8712968" cy="0"/>
          </a:xfrm>
          <a:prstGeom prst="line">
            <a:avLst/>
          </a:prstGeom>
          <a:ln w="28575">
            <a:solidFill>
              <a:srgbClr val="009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그림 54"/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4" b="2011"/>
          <a:stretch/>
        </p:blipFill>
        <p:spPr>
          <a:xfrm>
            <a:off x="539552" y="1716129"/>
            <a:ext cx="1736840" cy="3408321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56" name="모서리가 둥근 직사각형 55"/>
          <p:cNvSpPr/>
          <p:nvPr/>
        </p:nvSpPr>
        <p:spPr>
          <a:xfrm>
            <a:off x="664825" y="2218307"/>
            <a:ext cx="1501411" cy="881432"/>
          </a:xfrm>
          <a:prstGeom prst="roundRect">
            <a:avLst/>
          </a:prstGeom>
          <a:noFill/>
          <a:ln w="19050">
            <a:solidFill>
              <a:srgbClr val="E60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solidFill>
                  <a:srgbClr val="0365C0">
                    <a:alpha val="0"/>
                  </a:srgbClr>
                </a:solidFill>
              </a:ln>
              <a:solidFill>
                <a:srgbClr val="FFFFFF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1" name="그림 6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172" y="761852"/>
            <a:ext cx="844471" cy="936104"/>
          </a:xfrm>
          <a:prstGeom prst="rect">
            <a:avLst/>
          </a:prstGeom>
        </p:spPr>
      </p:pic>
      <p:sp>
        <p:nvSpPr>
          <p:cNvPr id="62" name="직사각형 25"/>
          <p:cNvSpPr>
            <a:spLocks noChangeArrowheads="1"/>
          </p:cNvSpPr>
          <p:nvPr/>
        </p:nvSpPr>
        <p:spPr bwMode="auto">
          <a:xfrm>
            <a:off x="179512" y="5229200"/>
            <a:ext cx="245317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영하나 학생증 체크카드 </a:t>
            </a:r>
            <a:endParaRPr kumimoji="1" lang="en-US" altLang="ko-KR" sz="1300" b="1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발급 바로가기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63" name="직사각형 25"/>
          <p:cNvSpPr>
            <a:spLocks noChangeArrowheads="1"/>
          </p:cNvSpPr>
          <p:nvPr/>
        </p:nvSpPr>
        <p:spPr bwMode="auto">
          <a:xfrm>
            <a:off x="2771800" y="5229200"/>
            <a:ext cx="149532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학교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/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학번 입력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1225724" y="764704"/>
            <a:ext cx="175080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QR</a:t>
            </a:r>
            <a:r>
              <a:rPr kumimoji="0" lang="ko-KR" altLang="en-US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코드 촬영</a:t>
            </a:r>
            <a:endParaRPr kumimoji="0" lang="en-US" altLang="ko-KR" sz="1050" b="1" i="0" u="none" strike="noStrike" kern="1200" cap="none" spc="0" normalizeH="0" baseline="0" noProof="0" smtClean="0">
              <a:ln>
                <a:solidFill>
                  <a:srgbClr val="0365C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or </a:t>
            </a:r>
            <a:r>
              <a:rPr kumimoji="0" lang="ko-KR" altLang="en-US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하나원큐 </a:t>
            </a:r>
            <a:r>
              <a:rPr kumimoji="0" lang="en-US" altLang="ko-KR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0" lang="ko-KR" altLang="en-US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영하나</a:t>
            </a:r>
            <a:r>
              <a:rPr kumimoji="0" lang="en-US" altLang="ko-KR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kumimoji="0" lang="ko-KR" altLang="en-US" sz="1050" b="1" i="0" u="none" strike="noStrike" kern="1200" cap="none" spc="0" normalizeH="0" baseline="0" noProof="0" smtClean="0">
                <a:ln>
                  <a:solidFill>
                    <a:srgbClr val="0365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검색</a:t>
            </a:r>
            <a:endParaRPr kumimoji="0" lang="en-US" altLang="ko-KR" sz="1050" b="1" i="0" u="none" strike="noStrike" kern="1200" cap="none" spc="0" normalizeH="0" baseline="0" noProof="0" smtClean="0">
              <a:ln>
                <a:solidFill>
                  <a:srgbClr val="0365C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57" name="그룹 56"/>
          <p:cNvGrpSpPr/>
          <p:nvPr/>
        </p:nvGrpSpPr>
        <p:grpSpPr>
          <a:xfrm>
            <a:off x="2699792" y="1716129"/>
            <a:ext cx="1736646" cy="3408320"/>
            <a:chOff x="7020273" y="1613140"/>
            <a:chExt cx="1121391" cy="2200828"/>
          </a:xfrm>
        </p:grpSpPr>
        <p:pic>
          <p:nvPicPr>
            <p:cNvPr id="58" name="그림 5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219" b="3442"/>
            <a:stretch/>
          </p:blipFill>
          <p:spPr>
            <a:xfrm>
              <a:off x="7020273" y="1613140"/>
              <a:ext cx="1121391" cy="2200828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sp>
          <p:nvSpPr>
            <p:cNvPr id="59" name="직사각형 58"/>
            <p:cNvSpPr/>
            <p:nvPr/>
          </p:nvSpPr>
          <p:spPr>
            <a:xfrm>
              <a:off x="7114307" y="2008090"/>
              <a:ext cx="405757" cy="69558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700" dirty="0" smtClean="0">
                  <a:ln>
                    <a:solidFill>
                      <a:srgbClr val="0365C0">
                        <a:alpha val="0"/>
                      </a:srgbClr>
                    </a:solidFill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대전보건대학교</a:t>
              </a:r>
              <a:endParaRPr kumimoji="0" lang="ko-KR" alt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pple SD 산돌고딕 Neo 옅은체"/>
              </a:endParaRPr>
            </a:p>
          </p:txBody>
        </p:sp>
      </p:grpSp>
      <p:sp>
        <p:nvSpPr>
          <p:cNvPr id="5" name="직사각형 4"/>
          <p:cNvSpPr/>
          <p:nvPr/>
        </p:nvSpPr>
        <p:spPr>
          <a:xfrm>
            <a:off x="2843808" y="3676217"/>
            <a:ext cx="792088" cy="142574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 defTabSz="584200" latinLnBrk="1" hangingPunct="0"/>
            <a:endParaRPr lang="ko-KR" altLang="en-US" sz="2400">
              <a:solidFill>
                <a:srgbClr val="FFFFFF"/>
              </a:solidFill>
              <a:sym typeface="Apple SD 산돌고딕 Neo 옅은체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2760752" y="4077072"/>
            <a:ext cx="1620000" cy="288032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 defTabSz="584200" latinLnBrk="1" hangingPunct="0"/>
            <a:endParaRPr lang="ko-KR" altLang="en-US" sz="2400">
              <a:solidFill>
                <a:srgbClr val="FFFFFF"/>
              </a:solidFill>
              <a:sym typeface="Apple SD 산돌고딕 Neo 옅은체"/>
            </a:endParaRPr>
          </a:p>
        </p:txBody>
      </p:sp>
      <p:grpSp>
        <p:nvGrpSpPr>
          <p:cNvPr id="69" name="그룹 68"/>
          <p:cNvGrpSpPr/>
          <p:nvPr/>
        </p:nvGrpSpPr>
        <p:grpSpPr>
          <a:xfrm>
            <a:off x="4788024" y="1700217"/>
            <a:ext cx="1872208" cy="3441298"/>
            <a:chOff x="4421850" y="2849278"/>
            <a:chExt cx="1872000" cy="3440909"/>
          </a:xfrm>
        </p:grpSpPr>
        <p:pic>
          <p:nvPicPr>
            <p:cNvPr id="73" name="그림 7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10" b="9580"/>
            <a:stretch/>
          </p:blipFill>
          <p:spPr>
            <a:xfrm>
              <a:off x="4421850" y="2849278"/>
              <a:ext cx="1872000" cy="3440909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sp>
          <p:nvSpPr>
            <p:cNvPr id="74" name="직사각형 73"/>
            <p:cNvSpPr/>
            <p:nvPr/>
          </p:nvSpPr>
          <p:spPr>
            <a:xfrm>
              <a:off x="5508104" y="5656375"/>
              <a:ext cx="720080" cy="22089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ple SD 산돌고딕 Neo 옅은체"/>
              </a:endParaRPr>
            </a:p>
          </p:txBody>
        </p:sp>
      </p:grpSp>
      <p:sp>
        <p:nvSpPr>
          <p:cNvPr id="7" name="모서리가 둥근 직사각형 6"/>
          <p:cNvSpPr/>
          <p:nvPr/>
        </p:nvSpPr>
        <p:spPr>
          <a:xfrm>
            <a:off x="4866033" y="4320690"/>
            <a:ext cx="1716191" cy="422506"/>
          </a:xfrm>
          <a:prstGeom prst="roundRect">
            <a:avLst/>
          </a:prstGeom>
          <a:noFill/>
          <a:ln w="19050">
            <a:solidFill>
              <a:srgbClr val="E60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>
                <a:solidFill>
                  <a:srgbClr val="0365C0">
                    <a:alpha val="0"/>
                  </a:srgbClr>
                </a:solidFill>
              </a:ln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Apple SD 산돌고딕 Neo 옅은체"/>
            </a:endParaRPr>
          </a:p>
        </p:txBody>
      </p:sp>
      <p:sp>
        <p:nvSpPr>
          <p:cNvPr id="76" name="TextBox 57"/>
          <p:cNvSpPr txBox="1">
            <a:spLocks noChangeArrowheads="1"/>
          </p:cNvSpPr>
          <p:nvPr/>
        </p:nvSpPr>
        <p:spPr bwMode="auto">
          <a:xfrm>
            <a:off x="4852633" y="4785913"/>
            <a:ext cx="1729591" cy="351000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  <p:txBody>
          <a:bodyPr wrap="square">
            <a:spAutoFit/>
          </a:bodyPr>
          <a:lstStyle>
            <a:defPPr>
              <a:defRPr lang="en-US"/>
            </a:defPPr>
            <a:lvl1pPr algn="ctr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</a:defRPr>
            </a:lvl1pPr>
          </a:lstStyle>
          <a:p>
            <a:r>
              <a:rPr lang="ko-KR" altLang="en-US" sz="1050" dirty="0" err="1">
                <a:solidFill>
                  <a:srgbClr val="E71163"/>
                </a:solidFill>
                <a:sym typeface="Apple SD 산돌고딕 Neo 옅은체"/>
              </a:rPr>
              <a:t>당일개설</a:t>
            </a:r>
            <a:r>
              <a:rPr lang="ko-KR" altLang="en-US" sz="1050" dirty="0">
                <a:solidFill>
                  <a:srgbClr val="E71163"/>
                </a:solidFill>
                <a:sym typeface="Apple SD 산돌고딕 Neo 옅은체"/>
              </a:rPr>
              <a:t> 계좌번호 </a:t>
            </a:r>
            <a:r>
              <a:rPr lang="ko-KR" altLang="en-US" sz="1050" dirty="0" smtClean="0">
                <a:solidFill>
                  <a:srgbClr val="E71163"/>
                </a:solidFill>
                <a:sym typeface="Apple SD 산돌고딕 Neo 옅은체"/>
              </a:rPr>
              <a:t>선택</a:t>
            </a:r>
            <a:endParaRPr lang="en-US" altLang="ko-KR" sz="1050" dirty="0" smtClean="0">
              <a:solidFill>
                <a:srgbClr val="E71163"/>
              </a:solidFill>
              <a:sym typeface="Apple SD 산돌고딕 Neo 옅은체"/>
            </a:endParaRPr>
          </a:p>
        </p:txBody>
      </p:sp>
      <p:sp>
        <p:nvSpPr>
          <p:cNvPr id="77" name="TextBox 57"/>
          <p:cNvSpPr txBox="1">
            <a:spLocks noChangeArrowheads="1"/>
          </p:cNvSpPr>
          <p:nvPr/>
        </p:nvSpPr>
        <p:spPr bwMode="auto">
          <a:xfrm>
            <a:off x="5058169" y="4395041"/>
            <a:ext cx="1212020" cy="230832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algn="ctr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</a:defRPr>
            </a:lvl1pPr>
          </a:lstStyle>
          <a:p>
            <a:pPr algn="l"/>
            <a:r>
              <a:rPr lang="ko-KR" altLang="en-US" sz="600" dirty="0" smtClean="0">
                <a:solidFill>
                  <a:schemeClr val="bg1">
                    <a:lumMod val="50000"/>
                  </a:schemeClr>
                </a:solidFill>
                <a:sym typeface="Apple SD 산돌고딕 Neo 옅은체"/>
              </a:rPr>
              <a:t>영하나플러스 통장</a:t>
            </a:r>
            <a:endParaRPr lang="en-US" altLang="ko-KR" sz="600" dirty="0" smtClean="0">
              <a:solidFill>
                <a:schemeClr val="bg1">
                  <a:lumMod val="50000"/>
                </a:schemeClr>
              </a:solidFill>
              <a:sym typeface="Apple SD 산돌고딕 Neo 옅은체"/>
            </a:endParaRPr>
          </a:p>
          <a:p>
            <a:pPr algn="l"/>
            <a:r>
              <a:rPr lang="en-US" altLang="ko-KR" sz="900" dirty="0" smtClean="0">
                <a:solidFill>
                  <a:srgbClr val="FF0000"/>
                </a:solidFill>
                <a:sym typeface="Apple SD 산돌고딕 Neo 옅은체"/>
              </a:rPr>
              <a:t>646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-823456-00407</a:t>
            </a:r>
            <a:endParaRPr lang="en-US" altLang="ko-KR" sz="600" dirty="0">
              <a:solidFill>
                <a:schemeClr val="tx1">
                  <a:lumMod val="75000"/>
                  <a:lumOff val="25000"/>
                </a:schemeClr>
              </a:solidFill>
              <a:sym typeface="Apple SD 산돌고딕 Neo 옅은체"/>
            </a:endParaRPr>
          </a:p>
        </p:txBody>
      </p:sp>
      <p:sp>
        <p:nvSpPr>
          <p:cNvPr id="95" name="모서리가 둥근 직사각형 94"/>
          <p:cNvSpPr/>
          <p:nvPr/>
        </p:nvSpPr>
        <p:spPr>
          <a:xfrm>
            <a:off x="6816948" y="3933056"/>
            <a:ext cx="1716191" cy="422506"/>
          </a:xfrm>
          <a:prstGeom prst="roundRect">
            <a:avLst/>
          </a:prstGeom>
          <a:noFill/>
          <a:ln w="19050">
            <a:solidFill>
              <a:srgbClr val="E60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>
                <a:solidFill>
                  <a:srgbClr val="0365C0">
                    <a:alpha val="0"/>
                  </a:srgbClr>
                </a:solidFill>
              </a:ln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Apple SD 산돌고딕 Neo 옅은체"/>
            </a:endParaRPr>
          </a:p>
        </p:txBody>
      </p:sp>
      <p:sp>
        <p:nvSpPr>
          <p:cNvPr id="80" name="직사각형 25"/>
          <p:cNvSpPr>
            <a:spLocks noChangeArrowheads="1"/>
          </p:cNvSpPr>
          <p:nvPr/>
        </p:nvSpPr>
        <p:spPr bwMode="auto">
          <a:xfrm>
            <a:off x="4684123" y="5229200"/>
            <a:ext cx="216024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계좌번호 선택</a:t>
            </a:r>
            <a:r>
              <a:rPr kumimoji="1" lang="en-US" altLang="ko-KR" sz="13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</a:p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(646-</a:t>
            </a:r>
            <a:r>
              <a:rPr kumimoji="1" lang="ko-KR" altLang="en-US" sz="13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로 시작하는 계좌 확인</a:t>
            </a:r>
            <a:r>
              <a:rPr kumimoji="1" lang="en-US" altLang="ko-KR" sz="13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)</a:t>
            </a:r>
            <a:endParaRPr kumimoji="1" lang="ko-KR" altLang="en-US" sz="13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96" name="직사각형 25"/>
          <p:cNvSpPr>
            <a:spLocks noChangeArrowheads="1"/>
          </p:cNvSpPr>
          <p:nvPr/>
        </p:nvSpPr>
        <p:spPr bwMode="auto">
          <a:xfrm>
            <a:off x="6659464" y="5229200"/>
            <a:ext cx="201622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교통 기능 선택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</a:p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(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선불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, 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후불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)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98" name="오른쪽 화살표 32"/>
          <p:cNvSpPr>
            <a:spLocks noChangeArrowheads="1"/>
          </p:cNvSpPr>
          <p:nvPr/>
        </p:nvSpPr>
        <p:spPr bwMode="auto">
          <a:xfrm>
            <a:off x="2699792" y="1197035"/>
            <a:ext cx="5975896" cy="376118"/>
          </a:xfrm>
          <a:prstGeom prst="rightArrow">
            <a:avLst>
              <a:gd name="adj1" fmla="val 73415"/>
              <a:gd name="adj2" fmla="val 50002"/>
            </a:avLst>
          </a:prstGeom>
          <a:solidFill>
            <a:srgbClr val="EF5489"/>
          </a:solidFill>
          <a:ln>
            <a:noFill/>
          </a:ln>
          <a:effectLst/>
          <a:extLst/>
        </p:spPr>
        <p:txBody>
          <a:bodyPr wrap="square"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409575">
              <a:buSzTx/>
              <a:defRPr/>
            </a:pPr>
            <a:r>
              <a:rPr kumimoji="1" lang="ko-KR" altLang="en-US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    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학생증 체크카드 신청하기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5ACB93-6324-4ABB-8BE2-A0E9740C9111}" type="slidenum">
              <a:rPr lang="en-US" altLang="ko-KR" smtClean="0"/>
              <a:pPr>
                <a:defRPr/>
              </a:pPr>
              <a:t>7</a:t>
            </a:fld>
            <a:endParaRPr lang="en-US" altLang="ko-KR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3"/>
          <a:srcRect t="5612" b="908"/>
          <a:stretch/>
        </p:blipFill>
        <p:spPr>
          <a:xfrm>
            <a:off x="2433388" y="1700213"/>
            <a:ext cx="1796185" cy="3424238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37" b="23413"/>
          <a:stretch/>
        </p:blipFill>
        <p:spPr>
          <a:xfrm>
            <a:off x="4472794" y="1700213"/>
            <a:ext cx="2016224" cy="3420427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grpSp>
        <p:nvGrpSpPr>
          <p:cNvPr id="17" name="그룹 16"/>
          <p:cNvGrpSpPr/>
          <p:nvPr/>
        </p:nvGrpSpPr>
        <p:grpSpPr>
          <a:xfrm>
            <a:off x="469777" y="1700213"/>
            <a:ext cx="1720390" cy="3424237"/>
            <a:chOff x="469777" y="1700213"/>
            <a:chExt cx="1720390" cy="3424237"/>
          </a:xfrm>
        </p:grpSpPr>
        <p:grpSp>
          <p:nvGrpSpPr>
            <p:cNvPr id="16" name="그룹 15"/>
            <p:cNvGrpSpPr/>
            <p:nvPr/>
          </p:nvGrpSpPr>
          <p:grpSpPr>
            <a:xfrm>
              <a:off x="469777" y="1700213"/>
              <a:ext cx="1720390" cy="3424237"/>
              <a:chOff x="469777" y="1983072"/>
              <a:chExt cx="2376264" cy="4446821"/>
            </a:xfrm>
          </p:grpSpPr>
          <p:grpSp>
            <p:nvGrpSpPr>
              <p:cNvPr id="31" name="그룹 30"/>
              <p:cNvGrpSpPr/>
              <p:nvPr/>
            </p:nvGrpSpPr>
            <p:grpSpPr>
              <a:xfrm>
                <a:off x="469777" y="1983072"/>
                <a:ext cx="2376264" cy="4446821"/>
                <a:chOff x="5148064" y="4430902"/>
                <a:chExt cx="1157694" cy="2166450"/>
              </a:xfrm>
            </p:grpSpPr>
            <p:pic>
              <p:nvPicPr>
                <p:cNvPr id="33" name="그림 32"/>
                <p:cNvPicPr>
                  <a:picLocks noChangeAspect="1"/>
                </p:cNvPicPr>
                <p:nvPr/>
              </p:nvPicPr>
              <p:blipFill rotWithShape="1">
                <a:blip r:embed="rId5"/>
                <a:srcRect t="5980"/>
                <a:stretch/>
              </p:blipFill>
              <p:spPr>
                <a:xfrm>
                  <a:off x="5148064" y="4430902"/>
                  <a:ext cx="1157694" cy="2166450"/>
                </a:xfrm>
                <a:prstGeom prst="rect">
                  <a:avLst/>
                </a:prstGeom>
                <a:ln w="3175">
                  <a:solidFill>
                    <a:schemeClr val="bg1">
                      <a:lumMod val="75000"/>
                    </a:schemeClr>
                  </a:solidFill>
                </a:ln>
              </p:spPr>
            </p:pic>
            <p:pic>
              <p:nvPicPr>
                <p:cNvPr id="34" name="그림 33"/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181972" y="4437112"/>
                  <a:ext cx="1080120" cy="950506"/>
                </a:xfrm>
                <a:prstGeom prst="rect">
                  <a:avLst/>
                </a:prstGeom>
              </p:spPr>
            </p:pic>
          </p:grpSp>
          <p:pic>
            <p:nvPicPr>
              <p:cNvPr id="32" name="그림 31"/>
              <p:cNvPicPr>
                <a:picLocks noChangeAspect="1"/>
              </p:cNvPicPr>
              <p:nvPr/>
            </p:nvPicPr>
            <p:blipFill rotWithShape="1">
              <a:blip r:embed="rId7"/>
              <a:srcRect l="1232" t="5882"/>
              <a:stretch/>
            </p:blipFill>
            <p:spPr>
              <a:xfrm>
                <a:off x="499445" y="1983072"/>
                <a:ext cx="2305844" cy="3755923"/>
              </a:xfrm>
              <a:prstGeom prst="rect">
                <a:avLst/>
              </a:prstGeom>
            </p:spPr>
          </p:pic>
        </p:grpSp>
        <p:sp>
          <p:nvSpPr>
            <p:cNvPr id="51" name="TextBox 57"/>
            <p:cNvSpPr txBox="1">
              <a:spLocks noChangeArrowheads="1"/>
            </p:cNvSpPr>
            <p:nvPr/>
          </p:nvSpPr>
          <p:spPr bwMode="auto">
            <a:xfrm>
              <a:off x="611560" y="3160018"/>
              <a:ext cx="1439391" cy="1538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/>
          </p:spPr>
          <p:txBody>
            <a:bodyPr wrap="square" lIns="0" tIns="0" rIns="0" bIns="0">
              <a:spAutoFit/>
            </a:bodyPr>
            <a:lstStyle>
              <a:defPPr>
                <a:defRPr lang="en-US"/>
              </a:defPPr>
              <a:lvl1pPr algn="ctr" defTabSz="409575" eaLnBrk="0" fontAlgn="base" hangingPunct="0">
                <a:spcBef>
                  <a:spcPct val="0"/>
                </a:spcBef>
                <a:spcAft>
                  <a:spcPct val="0"/>
                </a:spcAft>
                <a:defRPr kumimoji="1" sz="1300" b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9072"/>
                  </a:solidFill>
                  <a:latin typeface="하나 M" panose="02020603020101020101" pitchFamily="18" charset="-127"/>
                  <a:ea typeface="하나 M" panose="02020603020101020101" pitchFamily="18" charset="-127"/>
                </a:defRPr>
              </a:lvl1pPr>
            </a:lstStyle>
            <a:p>
              <a:r>
                <a:rPr lang="ko-KR" altLang="en-US" sz="5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하나트래블로그</a:t>
              </a:r>
              <a:r>
                <a:rPr lang="en-US" altLang="ko-KR" sz="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_</a:t>
              </a:r>
              <a:r>
                <a:rPr lang="ko-KR" altLang="en-US" sz="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대전보건대학교 학생증체크카드</a:t>
              </a:r>
              <a:r>
                <a:rPr lang="en-US" altLang="ko-KR" sz="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(</a:t>
              </a:r>
              <a:r>
                <a:rPr lang="ko-KR" altLang="en-US" sz="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후</a:t>
              </a:r>
              <a:r>
                <a:rPr lang="en-US" altLang="ko-KR" sz="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_</a:t>
              </a:r>
              <a:r>
                <a:rPr lang="ko-KR" altLang="en-US" sz="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교통</a:t>
              </a:r>
              <a:r>
                <a:rPr lang="en-US" altLang="ko-KR" sz="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)</a:t>
              </a:r>
              <a:endParaRPr lang="en-US" altLang="ko-KR" sz="200" dirty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6732624" y="1700213"/>
            <a:ext cx="1943448" cy="3420427"/>
            <a:chOff x="6732624" y="1700213"/>
            <a:chExt cx="1943448" cy="3318899"/>
          </a:xfrm>
        </p:grpSpPr>
        <p:pic>
          <p:nvPicPr>
            <p:cNvPr id="36" name="그림 35"/>
            <p:cNvPicPr>
              <a:picLocks noChangeAspect="1"/>
            </p:cNvPicPr>
            <p:nvPr/>
          </p:nvPicPr>
          <p:blipFill rotWithShape="1">
            <a:blip r:embed="rId8"/>
            <a:srcRect t="4782" b="19148"/>
            <a:stretch/>
          </p:blipFill>
          <p:spPr>
            <a:xfrm>
              <a:off x="6732624" y="1700213"/>
              <a:ext cx="1943448" cy="3318899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sp>
          <p:nvSpPr>
            <p:cNvPr id="53" name="TextBox 57"/>
            <p:cNvSpPr txBox="1">
              <a:spLocks noChangeArrowheads="1"/>
            </p:cNvSpPr>
            <p:nvPr/>
          </p:nvSpPr>
          <p:spPr bwMode="auto">
            <a:xfrm>
              <a:off x="6786348" y="3304916"/>
              <a:ext cx="1836000" cy="1601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/>
          </p:spPr>
          <p:txBody>
            <a:bodyPr wrap="square" lIns="0" tIns="36000" rIns="0" bIns="36000">
              <a:spAutoFit/>
            </a:bodyPr>
            <a:lstStyle>
              <a:defPPr>
                <a:defRPr lang="en-US"/>
              </a:defPPr>
              <a:lvl1pPr algn="ctr" defTabSz="409575" eaLnBrk="0" fontAlgn="base" hangingPunct="0">
                <a:spcBef>
                  <a:spcPct val="0"/>
                </a:spcBef>
                <a:spcAft>
                  <a:spcPct val="0"/>
                </a:spcAft>
                <a:defRPr kumimoji="1" sz="1300" b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9072"/>
                  </a:solidFill>
                  <a:latin typeface="하나 M" panose="02020603020101020101" pitchFamily="18" charset="-127"/>
                  <a:ea typeface="하나 M" panose="02020603020101020101" pitchFamily="18" charset="-127"/>
                </a:defRPr>
              </a:lvl1pPr>
            </a:lstStyle>
            <a:p>
              <a:r>
                <a:rPr lang="ko-KR" altLang="en-US" sz="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하나트래블로그</a:t>
              </a:r>
              <a:r>
                <a:rPr lang="en-US" altLang="ko-KR" sz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_</a:t>
              </a:r>
              <a:r>
                <a:rPr lang="ko-KR" altLang="en-US" sz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대전보건대학교 </a:t>
              </a:r>
              <a:r>
                <a:rPr lang="ko-KR" altLang="en-US" sz="600" dirty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학생증체크카드</a:t>
              </a:r>
              <a:r>
                <a:rPr lang="en-US" altLang="ko-KR" sz="600" dirty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(</a:t>
              </a:r>
              <a:r>
                <a:rPr lang="ko-KR" altLang="en-US" sz="600" dirty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후</a:t>
              </a:r>
              <a:r>
                <a:rPr lang="en-US" altLang="ko-KR" sz="600" dirty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_</a:t>
              </a:r>
              <a:r>
                <a:rPr lang="ko-KR" altLang="en-US" sz="600" dirty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교통</a:t>
              </a:r>
              <a:r>
                <a:rPr lang="en-US" altLang="ko-KR" sz="600" dirty="0">
                  <a:solidFill>
                    <a:schemeClr val="tx1">
                      <a:lumMod val="75000"/>
                      <a:lumOff val="25000"/>
                    </a:schemeClr>
                  </a:solidFill>
                  <a:sym typeface="Apple SD 산돌고딕 Neo 옅은체"/>
                </a:rPr>
                <a:t>)</a:t>
              </a:r>
              <a:endParaRPr lang="en-US" altLang="ko-KR" sz="300" dirty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endParaRPr>
            </a:p>
          </p:txBody>
        </p:sp>
      </p:grpSp>
      <p:sp>
        <p:nvSpPr>
          <p:cNvPr id="55" name="직사각형 25"/>
          <p:cNvSpPr>
            <a:spLocks noChangeArrowheads="1"/>
          </p:cNvSpPr>
          <p:nvPr/>
        </p:nvSpPr>
        <p:spPr bwMode="auto">
          <a:xfrm>
            <a:off x="35496" y="5229200"/>
            <a:ext cx="245317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학생증 체크카드 선택</a:t>
            </a:r>
            <a:endParaRPr kumimoji="1" lang="en-US" altLang="ko-KR" sz="1300" b="1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(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일반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, 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트래블로그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)</a:t>
            </a:r>
          </a:p>
        </p:txBody>
      </p:sp>
      <p:sp>
        <p:nvSpPr>
          <p:cNvPr id="56" name="직사각형 25"/>
          <p:cNvSpPr>
            <a:spLocks noChangeArrowheads="1"/>
          </p:cNvSpPr>
          <p:nvPr/>
        </p:nvSpPr>
        <p:spPr bwMode="auto">
          <a:xfrm>
            <a:off x="2555776" y="5229200"/>
            <a:ext cx="149532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증명사진 등록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57" name="직사각형 25"/>
          <p:cNvSpPr>
            <a:spLocks noChangeArrowheads="1"/>
          </p:cNvSpPr>
          <p:nvPr/>
        </p:nvSpPr>
        <p:spPr bwMode="auto">
          <a:xfrm>
            <a:off x="4382103" y="5229200"/>
            <a:ext cx="216024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카드 배송지 확인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</a:p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관리점 지정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58" name="직사각형 25"/>
          <p:cNvSpPr>
            <a:spLocks noChangeArrowheads="1"/>
          </p:cNvSpPr>
          <p:nvPr/>
        </p:nvSpPr>
        <p:spPr bwMode="auto">
          <a:xfrm>
            <a:off x="6588224" y="5229200"/>
            <a:ext cx="223301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71163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[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71163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학생증 체크카드 신청 완료</a:t>
            </a:r>
            <a:r>
              <a:rPr kumimoji="1" lang="en-US" altLang="ko-KR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71163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]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71163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59" name="모서리가 둥근 직사각형 35">
            <a:extLst>
              <a:ext uri="{FF2B5EF4-FFF2-40B4-BE49-F238E27FC236}">
                <a16:creationId xmlns:a16="http://schemas.microsoft.com/office/drawing/2014/main" id="{CA43AE42-4721-47D2-975F-FC535CF30BD2}"/>
              </a:ext>
            </a:extLst>
          </p:cNvPr>
          <p:cNvSpPr/>
          <p:nvPr/>
        </p:nvSpPr>
        <p:spPr>
          <a:xfrm>
            <a:off x="179512" y="141015"/>
            <a:ext cx="5623829" cy="468000"/>
          </a:xfrm>
          <a:prstGeom prst="roundRect">
            <a:avLst>
              <a:gd name="adj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>
              <a:defRPr/>
            </a:pPr>
            <a:r>
              <a:rPr lang="ko-KR" altLang="en-US" b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 대학생 학생증카드 비대면 발급 </a:t>
            </a:r>
            <a:r>
              <a:rPr lang="ko-KR" altLang="en-US" b="1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하나 M" panose="02020603020101020101" pitchFamily="18" charset="-127"/>
                <a:ea typeface="하나 M" panose="02020603020101020101" pitchFamily="18" charset="-127"/>
                <a:cs typeface="Arial" pitchFamily="34" charset="0"/>
              </a:rPr>
              <a:t>프로세스</a:t>
            </a:r>
            <a:endParaRPr lang="en-US" altLang="ko-KR" b="1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  <a:latin typeface="하나 M" panose="02020603020101020101" pitchFamily="18" charset="-127"/>
              <a:ea typeface="하나 M" panose="02020603020101020101" pitchFamily="18" charset="-127"/>
              <a:cs typeface="Arial" pitchFamily="34" charset="0"/>
            </a:endParaRPr>
          </a:p>
        </p:txBody>
      </p:sp>
      <p:cxnSp>
        <p:nvCxnSpPr>
          <p:cNvPr id="60" name="직선 연결선 59"/>
          <p:cNvCxnSpPr/>
          <p:nvPr/>
        </p:nvCxnSpPr>
        <p:spPr>
          <a:xfrm>
            <a:off x="179512" y="649264"/>
            <a:ext cx="8712968" cy="0"/>
          </a:xfrm>
          <a:prstGeom prst="line">
            <a:avLst/>
          </a:prstGeom>
          <a:ln w="28575">
            <a:solidFill>
              <a:srgbClr val="009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오른쪽 화살표 32"/>
          <p:cNvSpPr>
            <a:spLocks noChangeArrowheads="1"/>
          </p:cNvSpPr>
          <p:nvPr/>
        </p:nvSpPr>
        <p:spPr bwMode="auto">
          <a:xfrm>
            <a:off x="468313" y="1197035"/>
            <a:ext cx="8207375" cy="376118"/>
          </a:xfrm>
          <a:prstGeom prst="rightArrow">
            <a:avLst>
              <a:gd name="adj1" fmla="val 73415"/>
              <a:gd name="adj2" fmla="val 50002"/>
            </a:avLst>
          </a:prstGeom>
          <a:solidFill>
            <a:srgbClr val="EF5489"/>
          </a:solidFill>
          <a:ln>
            <a:noFill/>
          </a:ln>
          <a:effectLst/>
          <a:extLst/>
        </p:spPr>
        <p:txBody>
          <a:bodyPr wrap="square"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409575">
              <a:buSzTx/>
              <a:defRPr/>
            </a:pPr>
            <a:r>
              <a:rPr kumimoji="1" lang="ko-KR" altLang="en-US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    </a:t>
            </a:r>
            <a:r>
              <a:rPr kumimoji="1" lang="ko-KR" altLang="en-US" sz="13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학생증 체크카드 신청하기</a:t>
            </a:r>
            <a:endParaRPr kumimoji="1" lang="ko-KR" altLang="en-US" sz="13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5ACB93-6324-4ABB-8BE2-A0E9740C9111}" type="slidenum">
              <a:rPr lang="en-US" altLang="ko-KR" smtClean="0"/>
              <a:pPr>
                <a:defRPr/>
              </a:pPr>
              <a:t>8</a:t>
            </a:fld>
            <a:endParaRPr lang="en-US" altLang="ko-KR"/>
          </a:p>
        </p:txBody>
      </p:sp>
      <p:sp>
        <p:nvSpPr>
          <p:cNvPr id="22" name="직사각형 25"/>
          <p:cNvSpPr>
            <a:spLocks noChangeArrowheads="1"/>
          </p:cNvSpPr>
          <p:nvPr/>
        </p:nvSpPr>
        <p:spPr bwMode="auto">
          <a:xfrm>
            <a:off x="4644008" y="3068960"/>
            <a:ext cx="1512168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36000" rIns="36000">
            <a:spAutoFit/>
          </a:bodyPr>
          <a:lstStyle/>
          <a:p>
            <a:pPr defTabSz="4095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900" b="1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Apple SD 산돌고딕 Neo 옅은체"/>
              </a:rPr>
              <a:t>용전동지점</a:t>
            </a:r>
            <a:endParaRPr kumimoji="1" lang="ko-KR" altLang="en-US" sz="9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하나 M" panose="02020603020101020101" pitchFamily="18" charset="-127"/>
              <a:ea typeface="하나 M" panose="02020603020101020101" pitchFamily="18" charset="-127"/>
              <a:sym typeface="Apple SD 산돌고딕 Neo 옅은체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8970"/>
  <p:tag name="AS_OS" val="Microsoft Windows NT 6.2.9200.0"/>
  <p:tag name="AS_RELEASE_DATE" val="2021.08.14"/>
  <p:tag name="AS_TITLE" val="Aspose.Slides for .NET 2.0"/>
  <p:tag name="AS_VERSION" val="21.8"/>
</p:tagLst>
</file>

<file path=ppt/theme/theme1.xml><?xml version="1.0" encoding="utf-8"?>
<a:theme xmlns:a="http://schemas.openxmlformats.org/drawingml/2006/main" name="내지 배경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Apple SD 산돌고딕 Neo 옅은체"/>
        <a:ea typeface="Apple SD 산돌고딕 Neo 옅은체"/>
        <a:cs typeface="Apple SD 산돌고딕 Neo 옅은체"/>
      </a:majorFont>
      <a:minorFont>
        <a:latin typeface="Apple SD 산돌고딕 Neo 옅은체"/>
        <a:ea typeface="Apple SD 산돌고딕 Neo 옅은체"/>
        <a:cs typeface="Apple SD 산돌고딕 Neo 옅은체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Apple SD 산돌고딕 Neo 옅은체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pple SD 산돌고딕 Neo 옅은체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Apple SD 산돌고딕 Neo 옅은체"/>
        <a:ea typeface="Apple SD 산돌고딕 Neo 옅은체"/>
        <a:cs typeface="Apple SD 산돌고딕 Neo 옅은체"/>
      </a:majorFont>
      <a:minorFont>
        <a:latin typeface="Apple SD 산돌고딕 Neo 옅은체"/>
        <a:ea typeface="Apple SD 산돌고딕 Neo 옅은체"/>
        <a:cs typeface="Apple SD 산돌고딕 Neo 옅은체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Apple SD 산돌고딕 Neo 옅은체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pple SD 산돌고딕 Neo 옅은체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675</TotalTime>
  <Words>391</Words>
  <Application>Microsoft Office PowerPoint</Application>
  <PresentationFormat>화면 슬라이드 쇼(4:3)</PresentationFormat>
  <Paragraphs>114</Paragraphs>
  <Slides>8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9" baseType="lpstr">
      <vt:lpstr>Apple SD 산돌고딕 Neo 옅은체</vt:lpstr>
      <vt:lpstr>Hana 윤고딕 765</vt:lpstr>
      <vt:lpstr>Helvetica Neue</vt:lpstr>
      <vt:lpstr>HY헤드라인M</vt:lpstr>
      <vt:lpstr>굴림</vt:lpstr>
      <vt:lpstr>맑은 고딕</vt:lpstr>
      <vt:lpstr>하나 B</vt:lpstr>
      <vt:lpstr>하나 M</vt:lpstr>
      <vt:lpstr>Arial</vt:lpstr>
      <vt:lpstr>Wingdings</vt:lpstr>
      <vt:lpstr>내지 배경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조송재_1830626</dc:creator>
  <cp:lastModifiedBy>WIN10 1809 LTSC</cp:lastModifiedBy>
  <cp:revision>253</cp:revision>
  <cp:lastPrinted>2024-02-05T15:22:33Z</cp:lastPrinted>
  <dcterms:created xsi:type="dcterms:W3CDTF">2024-02-05T06:22:33Z</dcterms:created>
  <dcterms:modified xsi:type="dcterms:W3CDTF">2025-02-24T07:09:03Z</dcterms:modified>
</cp:coreProperties>
</file>