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6" r:id="rId2"/>
    <p:sldId id="264" r:id="rId3"/>
    <p:sldId id="258" r:id="rId4"/>
    <p:sldId id="259" r:id="rId5"/>
    <p:sldId id="260" r:id="rId6"/>
    <p:sldId id="261" r:id="rId7"/>
    <p:sldId id="262" r:id="rId8"/>
  </p:sldIdLst>
  <p:sldSz cx="38531800" cy="2889885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01" autoAdjust="0"/>
  </p:normalViewPr>
  <p:slideViewPr>
    <p:cSldViewPr snapToGrid="0">
      <p:cViewPr varScale="1">
        <p:scale>
          <a:sx n="26" d="100"/>
          <a:sy n="26" d="100"/>
        </p:scale>
        <p:origin x="954" y="19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9885" y="4729513"/>
            <a:ext cx="32752030" cy="10061081"/>
          </a:xfrm>
        </p:spPr>
        <p:txBody>
          <a:bodyPr anchor="b"/>
          <a:lstStyle>
            <a:lvl1pPr algn="ctr">
              <a:defRPr sz="252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6475" y="15178588"/>
            <a:ext cx="28898850" cy="6977197"/>
          </a:xfrm>
        </p:spPr>
        <p:txBody>
          <a:bodyPr/>
          <a:lstStyle>
            <a:lvl1pPr marL="0" indent="0" algn="ctr">
              <a:buNone/>
              <a:defRPr sz="10113"/>
            </a:lvl1pPr>
            <a:lvl2pPr marL="1926595" indent="0" algn="ctr">
              <a:buNone/>
              <a:defRPr sz="8428"/>
            </a:lvl2pPr>
            <a:lvl3pPr marL="3853190" indent="0" algn="ctr">
              <a:buNone/>
              <a:defRPr sz="7585"/>
            </a:lvl3pPr>
            <a:lvl4pPr marL="5779785" indent="0" algn="ctr">
              <a:buNone/>
              <a:defRPr sz="6742"/>
            </a:lvl4pPr>
            <a:lvl5pPr marL="7706380" indent="0" algn="ctr">
              <a:buNone/>
              <a:defRPr sz="6742"/>
            </a:lvl5pPr>
            <a:lvl6pPr marL="9632975" indent="0" algn="ctr">
              <a:buNone/>
              <a:defRPr sz="6742"/>
            </a:lvl6pPr>
            <a:lvl7pPr marL="11559570" indent="0" algn="ctr">
              <a:buNone/>
              <a:defRPr sz="6742"/>
            </a:lvl7pPr>
            <a:lvl8pPr marL="13486166" indent="0" algn="ctr">
              <a:buNone/>
              <a:defRPr sz="6742"/>
            </a:lvl8pPr>
            <a:lvl9pPr marL="15412761" indent="0" algn="ctr">
              <a:buNone/>
              <a:defRPr sz="6742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792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406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8994" y="7204652"/>
            <a:ext cx="33233678" cy="12021117"/>
          </a:xfrm>
        </p:spPr>
        <p:txBody>
          <a:bodyPr anchor="b"/>
          <a:lstStyle>
            <a:lvl1pPr>
              <a:defRPr sz="252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28994" y="19339494"/>
            <a:ext cx="33233678" cy="6321621"/>
          </a:xfrm>
        </p:spPr>
        <p:txBody>
          <a:bodyPr/>
          <a:lstStyle>
            <a:lvl1pPr marL="0" indent="0">
              <a:buNone/>
              <a:defRPr sz="10113">
                <a:solidFill>
                  <a:schemeClr val="tx1"/>
                </a:solidFill>
              </a:defRPr>
            </a:lvl1pPr>
            <a:lvl2pPr marL="1926595" indent="0">
              <a:buNone/>
              <a:defRPr sz="8428">
                <a:solidFill>
                  <a:schemeClr val="tx1">
                    <a:tint val="75000"/>
                  </a:schemeClr>
                </a:solidFill>
              </a:defRPr>
            </a:lvl2pPr>
            <a:lvl3pPr marL="3853190" indent="0">
              <a:buNone/>
              <a:defRPr sz="7585">
                <a:solidFill>
                  <a:schemeClr val="tx1">
                    <a:tint val="75000"/>
                  </a:schemeClr>
                </a:solidFill>
              </a:defRPr>
            </a:lvl3pPr>
            <a:lvl4pPr marL="5779785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4pPr>
            <a:lvl5pPr marL="7706380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5pPr>
            <a:lvl6pPr marL="9632975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6pPr>
            <a:lvl7pPr marL="11559570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7pPr>
            <a:lvl8pPr marL="13486166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8pPr>
            <a:lvl9pPr marL="15412761" indent="0">
              <a:buNone/>
              <a:defRPr sz="6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0572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49061" y="7692981"/>
            <a:ext cx="16376015" cy="1833605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506724" y="7692981"/>
            <a:ext cx="16376015" cy="1833605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06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4080" y="1538603"/>
            <a:ext cx="33233678" cy="55857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54084" y="7084234"/>
            <a:ext cx="16300755" cy="3471874"/>
          </a:xfrm>
        </p:spPr>
        <p:txBody>
          <a:bodyPr anchor="b"/>
          <a:lstStyle>
            <a:lvl1pPr marL="0" indent="0">
              <a:buNone/>
              <a:defRPr sz="10113" b="1"/>
            </a:lvl1pPr>
            <a:lvl2pPr marL="1926595" indent="0">
              <a:buNone/>
              <a:defRPr sz="8428" b="1"/>
            </a:lvl2pPr>
            <a:lvl3pPr marL="3853190" indent="0">
              <a:buNone/>
              <a:defRPr sz="7585" b="1"/>
            </a:lvl3pPr>
            <a:lvl4pPr marL="5779785" indent="0">
              <a:buNone/>
              <a:defRPr sz="6742" b="1"/>
            </a:lvl4pPr>
            <a:lvl5pPr marL="7706380" indent="0">
              <a:buNone/>
              <a:defRPr sz="6742" b="1"/>
            </a:lvl5pPr>
            <a:lvl6pPr marL="9632975" indent="0">
              <a:buNone/>
              <a:defRPr sz="6742" b="1"/>
            </a:lvl6pPr>
            <a:lvl7pPr marL="11559570" indent="0">
              <a:buNone/>
              <a:defRPr sz="6742" b="1"/>
            </a:lvl7pPr>
            <a:lvl8pPr marL="13486166" indent="0">
              <a:buNone/>
              <a:defRPr sz="6742" b="1"/>
            </a:lvl8pPr>
            <a:lvl9pPr marL="15412761" indent="0">
              <a:buNone/>
              <a:defRPr sz="6742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54084" y="10556108"/>
            <a:ext cx="16300755" cy="155264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6726" y="7084234"/>
            <a:ext cx="16381034" cy="3471874"/>
          </a:xfrm>
        </p:spPr>
        <p:txBody>
          <a:bodyPr anchor="b"/>
          <a:lstStyle>
            <a:lvl1pPr marL="0" indent="0">
              <a:buNone/>
              <a:defRPr sz="10113" b="1"/>
            </a:lvl1pPr>
            <a:lvl2pPr marL="1926595" indent="0">
              <a:buNone/>
              <a:defRPr sz="8428" b="1"/>
            </a:lvl2pPr>
            <a:lvl3pPr marL="3853190" indent="0">
              <a:buNone/>
              <a:defRPr sz="7585" b="1"/>
            </a:lvl3pPr>
            <a:lvl4pPr marL="5779785" indent="0">
              <a:buNone/>
              <a:defRPr sz="6742" b="1"/>
            </a:lvl4pPr>
            <a:lvl5pPr marL="7706380" indent="0">
              <a:buNone/>
              <a:defRPr sz="6742" b="1"/>
            </a:lvl5pPr>
            <a:lvl6pPr marL="9632975" indent="0">
              <a:buNone/>
              <a:defRPr sz="6742" b="1"/>
            </a:lvl6pPr>
            <a:lvl7pPr marL="11559570" indent="0">
              <a:buNone/>
              <a:defRPr sz="6742" b="1"/>
            </a:lvl7pPr>
            <a:lvl8pPr marL="13486166" indent="0">
              <a:buNone/>
              <a:defRPr sz="6742" b="1"/>
            </a:lvl8pPr>
            <a:lvl9pPr marL="15412761" indent="0">
              <a:buNone/>
              <a:defRPr sz="6742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6726" y="10556108"/>
            <a:ext cx="16381034" cy="155264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5479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632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935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4080" y="1926590"/>
            <a:ext cx="12427508" cy="6743065"/>
          </a:xfrm>
        </p:spPr>
        <p:txBody>
          <a:bodyPr anchor="b"/>
          <a:lstStyle>
            <a:lvl1pPr>
              <a:defRPr sz="1348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81034" y="4160906"/>
            <a:ext cx="19506724" cy="20536914"/>
          </a:xfrm>
        </p:spPr>
        <p:txBody>
          <a:bodyPr/>
          <a:lstStyle>
            <a:lvl1pPr>
              <a:defRPr sz="13484"/>
            </a:lvl1pPr>
            <a:lvl2pPr>
              <a:defRPr sz="11799"/>
            </a:lvl2pPr>
            <a:lvl3pPr>
              <a:defRPr sz="10113"/>
            </a:lvl3pPr>
            <a:lvl4pPr>
              <a:defRPr sz="8428"/>
            </a:lvl4pPr>
            <a:lvl5pPr>
              <a:defRPr sz="8428"/>
            </a:lvl5pPr>
            <a:lvl6pPr>
              <a:defRPr sz="8428"/>
            </a:lvl6pPr>
            <a:lvl7pPr>
              <a:defRPr sz="8428"/>
            </a:lvl7pPr>
            <a:lvl8pPr>
              <a:defRPr sz="8428"/>
            </a:lvl8pPr>
            <a:lvl9pPr>
              <a:defRPr sz="8428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54080" y="8669655"/>
            <a:ext cx="12427508" cy="16061608"/>
          </a:xfrm>
        </p:spPr>
        <p:txBody>
          <a:bodyPr/>
          <a:lstStyle>
            <a:lvl1pPr marL="0" indent="0">
              <a:buNone/>
              <a:defRPr sz="6742"/>
            </a:lvl1pPr>
            <a:lvl2pPr marL="1926595" indent="0">
              <a:buNone/>
              <a:defRPr sz="5899"/>
            </a:lvl2pPr>
            <a:lvl3pPr marL="3853190" indent="0">
              <a:buNone/>
              <a:defRPr sz="5057"/>
            </a:lvl3pPr>
            <a:lvl4pPr marL="5779785" indent="0">
              <a:buNone/>
              <a:defRPr sz="4214"/>
            </a:lvl4pPr>
            <a:lvl5pPr marL="7706380" indent="0">
              <a:buNone/>
              <a:defRPr sz="4214"/>
            </a:lvl5pPr>
            <a:lvl6pPr marL="9632975" indent="0">
              <a:buNone/>
              <a:defRPr sz="4214"/>
            </a:lvl6pPr>
            <a:lvl7pPr marL="11559570" indent="0">
              <a:buNone/>
              <a:defRPr sz="4214"/>
            </a:lvl7pPr>
            <a:lvl8pPr marL="13486166" indent="0">
              <a:buNone/>
              <a:defRPr sz="4214"/>
            </a:lvl8pPr>
            <a:lvl9pPr marL="15412761" indent="0">
              <a:buNone/>
              <a:defRPr sz="421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3418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4080" y="1926590"/>
            <a:ext cx="12427508" cy="6743065"/>
          </a:xfrm>
        </p:spPr>
        <p:txBody>
          <a:bodyPr anchor="b"/>
          <a:lstStyle>
            <a:lvl1pPr>
              <a:defRPr sz="1348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81034" y="4160906"/>
            <a:ext cx="19506724" cy="20536914"/>
          </a:xfrm>
        </p:spPr>
        <p:txBody>
          <a:bodyPr anchor="t"/>
          <a:lstStyle>
            <a:lvl1pPr marL="0" indent="0">
              <a:buNone/>
              <a:defRPr sz="13484"/>
            </a:lvl1pPr>
            <a:lvl2pPr marL="1926595" indent="0">
              <a:buNone/>
              <a:defRPr sz="11799"/>
            </a:lvl2pPr>
            <a:lvl3pPr marL="3853190" indent="0">
              <a:buNone/>
              <a:defRPr sz="10113"/>
            </a:lvl3pPr>
            <a:lvl4pPr marL="5779785" indent="0">
              <a:buNone/>
              <a:defRPr sz="8428"/>
            </a:lvl4pPr>
            <a:lvl5pPr marL="7706380" indent="0">
              <a:buNone/>
              <a:defRPr sz="8428"/>
            </a:lvl5pPr>
            <a:lvl6pPr marL="9632975" indent="0">
              <a:buNone/>
              <a:defRPr sz="8428"/>
            </a:lvl6pPr>
            <a:lvl7pPr marL="11559570" indent="0">
              <a:buNone/>
              <a:defRPr sz="8428"/>
            </a:lvl7pPr>
            <a:lvl8pPr marL="13486166" indent="0">
              <a:buNone/>
              <a:defRPr sz="8428"/>
            </a:lvl8pPr>
            <a:lvl9pPr marL="15412761" indent="0">
              <a:buNone/>
              <a:defRPr sz="8428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54080" y="8669655"/>
            <a:ext cx="12427508" cy="16061608"/>
          </a:xfrm>
        </p:spPr>
        <p:txBody>
          <a:bodyPr/>
          <a:lstStyle>
            <a:lvl1pPr marL="0" indent="0">
              <a:buNone/>
              <a:defRPr sz="6742"/>
            </a:lvl1pPr>
            <a:lvl2pPr marL="1926595" indent="0">
              <a:buNone/>
              <a:defRPr sz="5899"/>
            </a:lvl2pPr>
            <a:lvl3pPr marL="3853190" indent="0">
              <a:buNone/>
              <a:defRPr sz="5057"/>
            </a:lvl3pPr>
            <a:lvl4pPr marL="5779785" indent="0">
              <a:buNone/>
              <a:defRPr sz="4214"/>
            </a:lvl4pPr>
            <a:lvl5pPr marL="7706380" indent="0">
              <a:buNone/>
              <a:defRPr sz="4214"/>
            </a:lvl5pPr>
            <a:lvl6pPr marL="9632975" indent="0">
              <a:buNone/>
              <a:defRPr sz="4214"/>
            </a:lvl6pPr>
            <a:lvl7pPr marL="11559570" indent="0">
              <a:buNone/>
              <a:defRPr sz="4214"/>
            </a:lvl7pPr>
            <a:lvl8pPr marL="13486166" indent="0">
              <a:buNone/>
              <a:defRPr sz="4214"/>
            </a:lvl8pPr>
            <a:lvl9pPr marL="15412761" indent="0">
              <a:buNone/>
              <a:defRPr sz="421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36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698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574322" y="1538596"/>
            <a:ext cx="8308419" cy="2449044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49063" y="1538596"/>
            <a:ext cx="24443611" cy="2449044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605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9061" y="1538603"/>
            <a:ext cx="33233678" cy="5585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9061" y="7692981"/>
            <a:ext cx="33233678" cy="18336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9061" y="26784959"/>
            <a:ext cx="8669655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64CA0-41BF-4561-AA8F-EFE11801180E}" type="datetimeFigureOut">
              <a:rPr lang="ko-KR" altLang="en-US" smtClean="0"/>
              <a:t>2022-06-10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63659" y="26784959"/>
            <a:ext cx="13004483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213084" y="26784959"/>
            <a:ext cx="8669655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4B952-8E11-4415-81B6-51B056828E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180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3853190" rtl="0" eaLnBrk="1" latinLnBrk="1" hangingPunct="1">
        <a:lnSpc>
          <a:spcPct val="90000"/>
        </a:lnSpc>
        <a:spcBef>
          <a:spcPct val="0"/>
        </a:spcBef>
        <a:buNone/>
        <a:defRPr sz="185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3298" indent="-963298" algn="l" defTabSz="3853190" rtl="0" eaLnBrk="1" latinLnBrk="1" hangingPunct="1">
        <a:lnSpc>
          <a:spcPct val="90000"/>
        </a:lnSpc>
        <a:spcBef>
          <a:spcPts val="4214"/>
        </a:spcBef>
        <a:buFont typeface="Arial" panose="020B0604020202020204" pitchFamily="34" charset="0"/>
        <a:buChar char="•"/>
        <a:defRPr sz="11799" kern="1200">
          <a:solidFill>
            <a:schemeClr val="tx1"/>
          </a:solidFill>
          <a:latin typeface="+mn-lt"/>
          <a:ea typeface="+mn-ea"/>
          <a:cs typeface="+mn-cs"/>
        </a:defRPr>
      </a:lvl1pPr>
      <a:lvl2pPr marL="2889893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10113" kern="1200">
          <a:solidFill>
            <a:schemeClr val="tx1"/>
          </a:solidFill>
          <a:latin typeface="+mn-lt"/>
          <a:ea typeface="+mn-ea"/>
          <a:cs typeface="+mn-cs"/>
        </a:defRPr>
      </a:lvl2pPr>
      <a:lvl3pPr marL="4816488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8428" kern="1200">
          <a:solidFill>
            <a:schemeClr val="tx1"/>
          </a:solidFill>
          <a:latin typeface="+mn-lt"/>
          <a:ea typeface="+mn-ea"/>
          <a:cs typeface="+mn-cs"/>
        </a:defRPr>
      </a:lvl3pPr>
      <a:lvl4pPr marL="6743083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4pPr>
      <a:lvl5pPr marL="8669678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5pPr>
      <a:lvl6pPr marL="10596273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6pPr>
      <a:lvl7pPr marL="12522868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7pPr>
      <a:lvl8pPr marL="14449463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8pPr>
      <a:lvl9pPr marL="16376058" indent="-963298" algn="l" defTabSz="3853190" rtl="0" eaLnBrk="1" latinLnBrk="1" hangingPunct="1">
        <a:lnSpc>
          <a:spcPct val="90000"/>
        </a:lnSpc>
        <a:spcBef>
          <a:spcPts val="2107"/>
        </a:spcBef>
        <a:buFont typeface="Arial" panose="020B0604020202020204" pitchFamily="34" charset="0"/>
        <a:buChar char="•"/>
        <a:defRPr sz="75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1pPr>
      <a:lvl2pPr marL="1926595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2pPr>
      <a:lvl3pPr marL="3853190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3pPr>
      <a:lvl4pPr marL="5779785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4pPr>
      <a:lvl5pPr marL="7706380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5pPr>
      <a:lvl6pPr marL="9632975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6pPr>
      <a:lvl7pPr marL="11559570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7pPr>
      <a:lvl8pPr marL="13486166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8pPr>
      <a:lvl9pPr marL="15412761" algn="l" defTabSz="3853190" rtl="0" eaLnBrk="1" latinLnBrk="1" hangingPunct="1">
        <a:defRPr sz="75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245280" y="10469762"/>
            <a:ext cx="2817950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ko-KR" altLang="en-US" sz="16600" b="1" u="sng" spc="30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16600" b="1" u="sng" spc="3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16600" b="1" u="sng" spc="3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16600" b="1" u="sng" spc="3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16600" b="1" u="sng" spc="3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매뉴얼</a:t>
            </a:r>
            <a:endParaRPr lang="ko-KR" altLang="en-US" sz="16600" b="1" u="sng" spc="30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1386349" y="3319836"/>
            <a:ext cx="3637158" cy="35000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634622" y="23946292"/>
            <a:ext cx="12687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대전보건대학교 </a:t>
            </a:r>
            <a:r>
              <a:rPr lang="ko-KR" altLang="en-US" sz="6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취창업</a:t>
            </a:r>
            <a:r>
              <a:rPr lang="ko-KR" altLang="en-US" sz="6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〮대외협력센터</a:t>
            </a:r>
            <a:endParaRPr lang="ko-KR" altLang="en-US" sz="6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96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983" y="4705682"/>
            <a:ext cx="33490782" cy="15873234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cxnSp>
        <p:nvCxnSpPr>
          <p:cNvPr id="4" name="직선 연결선 3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817520" y="10903974"/>
            <a:ext cx="2979174" cy="1061884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67348" y="10948219"/>
            <a:ext cx="884903" cy="973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2251" y="21069300"/>
            <a:ext cx="3366967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차세대 종합정보시스템에 접속하여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로그인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합니다</a:t>
            </a:r>
            <a:r>
              <a:rPr lang="en-US" altLang="ko-KR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① </a:t>
            </a:r>
            <a:r>
              <a:rPr lang="ko-KR" altLang="en-US" sz="6000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인적성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〮</a:t>
            </a:r>
            <a:r>
              <a:rPr lang="en-US" altLang="ko-KR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NCS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검사 배너 클릭</a:t>
            </a:r>
            <a:endParaRPr lang="ko-KR" altLang="en-US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412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479" y="5212347"/>
            <a:ext cx="32221789" cy="16009353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7748288" y="6438607"/>
            <a:ext cx="1729833" cy="916098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6755506" y="6383111"/>
            <a:ext cx="949240" cy="9861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cxnSp>
        <p:nvCxnSpPr>
          <p:cNvPr id="12" name="직선 연결선 11"/>
          <p:cNvCxnSpPr/>
          <p:nvPr/>
        </p:nvCxnSpPr>
        <p:spPr>
          <a:xfrm flipV="1">
            <a:off x="3300939" y="18119623"/>
            <a:ext cx="3380658" cy="2848077"/>
          </a:xfrm>
          <a:prstGeom prst="line">
            <a:avLst/>
          </a:prstGeom>
          <a:ln w="6350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652251" y="21412200"/>
            <a:ext cx="336696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b="1" dirty="0" smtClean="0">
                <a:latin typeface="맑은 고딕" panose="020B0503020000020004" pitchFamily="50" charset="-127"/>
              </a:rPr>
              <a:t>②</a:t>
            </a: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사용자 등록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  <a:endParaRPr lang="ko-KR" altLang="en-US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17" name="그림 16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295246" y="9518856"/>
            <a:ext cx="10707331" cy="10151807"/>
          </a:xfrm>
          <a:prstGeom prst="ellipse">
            <a:avLst/>
          </a:prstGeom>
          <a:ln w="254000" cap="rnd">
            <a:solidFill>
              <a:schemeClr val="accent4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4" name="직사각형 23"/>
          <p:cNvSpPr/>
          <p:nvPr/>
        </p:nvSpPr>
        <p:spPr>
          <a:xfrm>
            <a:off x="13056208" y="12542771"/>
            <a:ext cx="1979533" cy="916098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2048905" y="12501789"/>
            <a:ext cx="949240" cy="9861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71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3" y="5293045"/>
            <a:ext cx="32695346" cy="16261723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058684" y="17218741"/>
            <a:ext cx="8141110" cy="1061884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4008512" y="17262986"/>
            <a:ext cx="884903" cy="973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52251" y="21602700"/>
            <a:ext cx="336696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b="1" dirty="0" smtClean="0">
                <a:latin typeface="맑은 고딕" panose="020B0503020000020004" pitchFamily="50" charset="-127"/>
              </a:rPr>
              <a:t>③</a:t>
            </a: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본인의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학번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을 입력 후 </a:t>
            </a:r>
            <a:r>
              <a:rPr lang="ko-KR" altLang="en-US" sz="6000" dirty="0" err="1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가입확인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  <a:endParaRPr lang="ko-KR" altLang="en-US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995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671" y="4985455"/>
            <a:ext cx="30846575" cy="15334135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6150062" y="18903745"/>
            <a:ext cx="2566219" cy="1061884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5099890" y="18947990"/>
            <a:ext cx="884903" cy="973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2251" y="21488400"/>
            <a:ext cx="336696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b="1" dirty="0" smtClean="0">
                <a:latin typeface="맑은 고딕" panose="020B0503020000020004" pitchFamily="50" charset="-127"/>
              </a:rPr>
              <a:t>④</a:t>
            </a: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동의합니다</a:t>
            </a:r>
            <a:r>
              <a:rPr lang="en-US" altLang="ko-KR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ko-KR" altLang="en-US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907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4735" y="4837630"/>
            <a:ext cx="30015277" cy="14928897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339197" y="8321777"/>
            <a:ext cx="17609574" cy="11444750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9297797" y="8220177"/>
            <a:ext cx="884903" cy="973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2251" y="21259800"/>
            <a:ext cx="3366967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b="1" dirty="0" smtClean="0">
                <a:latin typeface="맑은 고딕" panose="020B0503020000020004" pitchFamily="50" charset="-127"/>
              </a:rPr>
              <a:t>⑤</a:t>
            </a: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기본정보와 추가정보 입력 후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등록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하기 클릭</a:t>
            </a:r>
            <a:endParaRPr lang="en-US" altLang="ko-KR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6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	</a:t>
            </a:r>
            <a:r>
              <a:rPr lang="en-US" altLang="ko-KR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아이디 </a:t>
            </a:r>
            <a:r>
              <a:rPr lang="ko-KR" altLang="en-US" sz="6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중복확인</a:t>
            </a:r>
            <a:r>
              <a:rPr lang="ko-KR" alt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필수</a:t>
            </a:r>
            <a:r>
              <a:rPr lang="en-US" altLang="ko-KR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endParaRPr lang="ko-KR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757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767" y="4672511"/>
            <a:ext cx="31752589" cy="15776128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cxnSp>
        <p:nvCxnSpPr>
          <p:cNvPr id="3" name="직선 연결선 2"/>
          <p:cNvCxnSpPr/>
          <p:nvPr/>
        </p:nvCxnSpPr>
        <p:spPr>
          <a:xfrm flipV="1">
            <a:off x="1386348" y="2040808"/>
            <a:ext cx="35897374" cy="53463"/>
          </a:xfrm>
          <a:prstGeom prst="line">
            <a:avLst/>
          </a:prstGeom>
          <a:ln w="111125" cmpd="thickThin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5" t="1" r="17432" b="32547"/>
          <a:stretch/>
        </p:blipFill>
        <p:spPr>
          <a:xfrm>
            <a:off x="35879471" y="529542"/>
            <a:ext cx="1404251" cy="13513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79426" y="1034673"/>
            <a:ext cx="7542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인적성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〮</a:t>
            </a:r>
            <a:r>
              <a:rPr lang="en-US" altLang="ko-KR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NCS</a:t>
            </a:r>
            <a:r>
              <a:rPr lang="ko-KR" altLang="en-US" sz="4000" b="1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검사 로그인 </a:t>
            </a:r>
            <a:r>
              <a:rPr lang="ko-KR" altLang="en-US" sz="4000" b="1" dirty="0" err="1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메뉴얼</a:t>
            </a:r>
            <a:endParaRPr lang="ko-KR" altLang="en-US" sz="400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418422" y="12071555"/>
            <a:ext cx="4601497" cy="1061884"/>
          </a:xfrm>
          <a:prstGeom prst="rect">
            <a:avLst/>
          </a:prstGeom>
          <a:noFill/>
          <a:ln w="1016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398731" y="12073878"/>
            <a:ext cx="884903" cy="9733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</a:t>
            </a:r>
            <a:endParaRPr lang="ko-KR" altLang="en-US" sz="66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52251" y="21145500"/>
            <a:ext cx="336696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∴ 사용방법</a:t>
            </a:r>
            <a:endParaRPr lang="en-US" altLang="ko-KR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6000" b="1" dirty="0" smtClean="0">
                <a:latin typeface="맑은 고딕" panose="020B0503020000020004" pitchFamily="50" charset="-127"/>
              </a:rPr>
              <a:t>⑥</a:t>
            </a:r>
            <a:r>
              <a:rPr lang="ko-KR" altLang="en-US" sz="6000" dirty="0" smtClean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처음화면에서 </a:t>
            </a:r>
            <a:r>
              <a:rPr lang="ko-KR" altLang="en-US" sz="6000" dirty="0" smtClean="0">
                <a:solidFill>
                  <a:srgbClr val="00206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로그인</a:t>
            </a:r>
            <a:r>
              <a:rPr lang="ko-KR" altLang="en-US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해주세요</a:t>
            </a:r>
            <a:r>
              <a:rPr lang="en-US" altLang="ko-KR" sz="60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endParaRPr lang="ko-KR" altLang="en-US" sz="6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4102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111</Words>
  <Application>Microsoft Office PowerPoint</Application>
  <PresentationFormat>사용자 지정</PresentationFormat>
  <Paragraphs>30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김진영</cp:lastModifiedBy>
  <cp:revision>8</cp:revision>
  <dcterms:created xsi:type="dcterms:W3CDTF">2022-06-10T06:39:36Z</dcterms:created>
  <dcterms:modified xsi:type="dcterms:W3CDTF">2022-06-10T07:36:53Z</dcterms:modified>
</cp:coreProperties>
</file>