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64" r:id="rId2"/>
  </p:sldIdLst>
  <p:sldSz cx="9144000" cy="6858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E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 autoAdjust="0"/>
    <p:restoredTop sz="94660" autoAdjust="0"/>
  </p:normalViewPr>
  <p:slideViewPr>
    <p:cSldViewPr>
      <p:cViewPr varScale="1">
        <p:scale>
          <a:sx n="115" d="100"/>
          <a:sy n="115" d="100"/>
        </p:scale>
        <p:origin x="220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9375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E5E075-AB9D-4DFF-B996-F441748FCCB8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96425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9375" y="9496425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A4E16-F0F6-43D8-8DFF-D96A28872A7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35182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495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8881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527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867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7013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7880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320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579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005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0819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73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5798D-C75F-4223-AFD7-83B54C3DD296}" type="datetimeFigureOut">
              <a:rPr lang="ko-KR" altLang="en-US" smtClean="0"/>
              <a:t>2021-09-06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D84A9-3D5D-46EC-9AFF-BE74187009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347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11"/>
          <a:stretch/>
        </p:blipFill>
        <p:spPr bwMode="auto">
          <a:xfrm>
            <a:off x="107505" y="837886"/>
            <a:ext cx="8928992" cy="13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23842" y="1086391"/>
            <a:ext cx="908910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rgbClr val="00B050"/>
                </a:solidFill>
                <a:latin typeface="+mj-lt"/>
              </a:rPr>
              <a:t> </a:t>
            </a:r>
            <a:r>
              <a:rPr lang="ko-KR" altLang="en-US" sz="3000" b="1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수당 받고</a:t>
            </a:r>
            <a:r>
              <a:rPr lang="en-US" altLang="ko-KR" sz="3000" b="1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!</a:t>
            </a:r>
          </a:p>
          <a:p>
            <a:pPr algn="ctr"/>
            <a:r>
              <a:rPr lang="en-US" altLang="ko-KR" sz="3200" b="1" dirty="0">
                <a:solidFill>
                  <a:srgbClr val="00B050"/>
                </a:solidFill>
                <a:latin typeface="+mj-lt"/>
              </a:rPr>
              <a:t> </a:t>
            </a:r>
          </a:p>
          <a:p>
            <a:pPr algn="ctr"/>
            <a:endParaRPr lang="en-US" altLang="ko-KR" sz="3200" b="1" dirty="0">
              <a:solidFill>
                <a:srgbClr val="0070C0"/>
              </a:solidFill>
              <a:latin typeface="+mj-lt"/>
            </a:endParaRPr>
          </a:p>
          <a:p>
            <a:pPr algn="ctr"/>
            <a:endParaRPr lang="en-US" altLang="ko-KR" sz="3200" b="1" dirty="0">
              <a:solidFill>
                <a:srgbClr val="0070C0"/>
              </a:solidFill>
              <a:latin typeface="+mj-lt"/>
            </a:endParaRPr>
          </a:p>
          <a:p>
            <a:pPr algn="ctr"/>
            <a:r>
              <a:rPr lang="ko-KR" altLang="en-US" sz="3000" b="1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훈련 받고</a:t>
            </a:r>
            <a:r>
              <a:rPr lang="en-US" altLang="ko-KR" sz="3000" b="1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!!</a:t>
            </a:r>
          </a:p>
          <a:p>
            <a:pPr algn="ctr"/>
            <a:endParaRPr lang="en-US" altLang="ko-KR" sz="500" b="1" dirty="0">
              <a:solidFill>
                <a:srgbClr val="0070C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en-US" altLang="ko-KR" sz="2400" b="1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400" b="1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희망 시 실업자 </a:t>
            </a:r>
            <a:r>
              <a:rPr lang="ko-KR" altLang="en-US" sz="2400" b="1" dirty="0" err="1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국민내일배움카드로</a:t>
            </a:r>
            <a:r>
              <a:rPr lang="ko-KR" altLang="en-US" sz="2400" b="1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국비 훈련 가능</a:t>
            </a:r>
            <a:r>
              <a:rPr lang="en-US" altLang="ko-KR" sz="2400" b="1" dirty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pPr algn="ctr"/>
            <a:endParaRPr lang="en-US" altLang="ko-KR" sz="1000" b="1" dirty="0">
              <a:solidFill>
                <a:srgbClr val="0070C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algn="ctr"/>
            <a:r>
              <a:rPr lang="ko-KR" altLang="en-US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취업 하자</a:t>
            </a:r>
            <a:r>
              <a:rPr lang="en-US" altLang="ko-KR" sz="3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!!!</a:t>
            </a:r>
          </a:p>
          <a:p>
            <a:pPr algn="ctr"/>
            <a:endParaRPr lang="en-US" altLang="ko-KR" sz="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algn="ctr"/>
            <a:r>
              <a:rPr lang="en-US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집중 취업알선</a:t>
            </a:r>
            <a:r>
              <a:rPr lang="en-US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이력서</a:t>
            </a:r>
            <a:r>
              <a:rPr lang="en-US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자기소개서</a:t>
            </a:r>
            <a:r>
              <a:rPr lang="en-US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면접 </a:t>
            </a:r>
            <a:r>
              <a:rPr lang="ko-KR" altLang="en-US" sz="2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클리닉</a:t>
            </a:r>
            <a:r>
              <a:rPr lang="ko-KR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 등 취업지원</a:t>
            </a:r>
            <a:r>
              <a:rPr lang="en-US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0" y="419135"/>
            <a:ext cx="1493911" cy="46305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2787" y="5796221"/>
            <a:ext cx="8216979" cy="923330"/>
          </a:xfrm>
          <a:prstGeom prst="rect">
            <a:avLst/>
          </a:prstGeom>
          <a:solidFill>
            <a:srgbClr val="005EA5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bg1"/>
                </a:solidFill>
              </a:rPr>
              <a:t>  </a:t>
            </a:r>
            <a:r>
              <a: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일시 </a:t>
            </a:r>
            <a:r>
              <a: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2021</a:t>
            </a:r>
            <a:r>
              <a:rPr lang="ko-KR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년 </a:t>
            </a:r>
            <a:r>
              <a: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ko-KR" altLang="en-US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 </a:t>
            </a:r>
            <a:r>
              <a: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ko-KR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</a:t>
            </a:r>
            <a:r>
              <a:rPr lang="en-US" altLang="ko-KR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화</a:t>
            </a:r>
            <a:r>
              <a:rPr lang="en-US" altLang="ko-KR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)~</a:t>
            </a:r>
            <a:r>
              <a: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ko-KR" altLang="en-US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 </a:t>
            </a:r>
            <a:r>
              <a: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ko-KR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일</a:t>
            </a:r>
            <a:r>
              <a:rPr lang="en-US" altLang="ko-KR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목</a:t>
            </a:r>
            <a:r>
              <a:rPr lang="en-US" altLang="ko-KR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altLang="ko-KR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r>
              <a:rPr lang="ko-KR" altLang="en-US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시간 </a:t>
            </a:r>
            <a:r>
              <a: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오전 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~12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오후 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</a:t>
            </a:r>
            <a:r>
              <a:rPr lang="en-US" altLang="ko-K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~4</a:t>
            </a:r>
            <a:r>
              <a:rPr lang="ko-KR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</a:t>
            </a:r>
            <a:endParaRPr lang="en-US" altLang="ko-K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bg1"/>
                </a:solidFill>
              </a:rPr>
              <a:t>  장소</a:t>
            </a:r>
            <a:r>
              <a:rPr lang="en-US" altLang="ko-KR" b="1" dirty="0">
                <a:solidFill>
                  <a:schemeClr val="bg1"/>
                </a:solidFill>
              </a:rPr>
              <a:t>: </a:t>
            </a:r>
            <a:r>
              <a:rPr lang="ko-KR" altLang="en-US" b="1" dirty="0">
                <a:solidFill>
                  <a:schemeClr val="bg1"/>
                </a:solidFill>
              </a:rPr>
              <a:t>대전보건대학교</a:t>
            </a:r>
            <a:r>
              <a:rPr lang="en-US" altLang="ko-KR" b="1" dirty="0">
                <a:solidFill>
                  <a:schemeClr val="bg1"/>
                </a:solidFill>
              </a:rPr>
              <a:t> 8</a:t>
            </a:r>
            <a:r>
              <a:rPr lang="ko-KR" altLang="en-US" b="1" dirty="0">
                <a:solidFill>
                  <a:schemeClr val="bg1"/>
                </a:solidFill>
              </a:rPr>
              <a:t>동 </a:t>
            </a:r>
            <a:r>
              <a:rPr lang="en-US" altLang="ko-KR" b="1" dirty="0">
                <a:solidFill>
                  <a:schemeClr val="bg1"/>
                </a:solidFill>
              </a:rPr>
              <a:t>4</a:t>
            </a:r>
            <a:r>
              <a:rPr lang="ko-KR" altLang="en-US" b="1" dirty="0">
                <a:solidFill>
                  <a:schemeClr val="bg1"/>
                </a:solidFill>
              </a:rPr>
              <a:t>층 </a:t>
            </a:r>
            <a:r>
              <a:rPr lang="ko-KR" altLang="en-US" b="1" dirty="0" err="1">
                <a:solidFill>
                  <a:schemeClr val="bg1"/>
                </a:solidFill>
              </a:rPr>
              <a:t>취창업대외협력센터</a:t>
            </a:r>
            <a:r>
              <a:rPr lang="ko-KR" altLang="en-US" b="1" dirty="0">
                <a:solidFill>
                  <a:schemeClr val="bg1"/>
                </a:solidFill>
              </a:rPr>
              <a:t>  문의</a:t>
            </a:r>
            <a:r>
              <a:rPr lang="en-US" altLang="ko-KR" b="1">
                <a:solidFill>
                  <a:schemeClr val="bg1"/>
                </a:solidFill>
              </a:rPr>
              <a:t>)</a:t>
            </a:r>
            <a:r>
              <a:rPr lang="ko-KR" altLang="en-US" b="1">
                <a:solidFill>
                  <a:schemeClr val="bg1"/>
                </a:solidFill>
              </a:rPr>
              <a:t> </a:t>
            </a:r>
            <a:r>
              <a:rPr lang="en-US" altLang="ko-KR" b="1" smtClean="0">
                <a:solidFill>
                  <a:schemeClr val="bg1"/>
                </a:solidFill>
              </a:rPr>
              <a:t>042-623-8218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11105" y="131600"/>
            <a:ext cx="66452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>
                <a:latin typeface="+mj-lt"/>
              </a:rPr>
              <a:t>국민취업지원제도 모집</a:t>
            </a:r>
            <a:r>
              <a:rPr lang="ko-KR" altLang="en-US" sz="3200" b="1" dirty="0">
                <a:latin typeface="+mj-lt"/>
              </a:rPr>
              <a:t> </a:t>
            </a:r>
            <a:endParaRPr lang="en-US" altLang="ko-KR" sz="3200" b="1" dirty="0">
              <a:latin typeface="+mj-lt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4"/>
          <a:srcRect l="48318" t="26448" r="33805" b="44660"/>
          <a:stretch/>
        </p:blipFill>
        <p:spPr>
          <a:xfrm>
            <a:off x="8027601" y="49016"/>
            <a:ext cx="867757" cy="78887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178A7E8-689E-4B5B-9ADF-AF4EC63314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0"/>
            <a:ext cx="1512167" cy="419135"/>
          </a:xfrm>
          <a:prstGeom prst="rect">
            <a:avLst/>
          </a:prstGeom>
        </p:spPr>
      </p:pic>
      <p:sp>
        <p:nvSpPr>
          <p:cNvPr id="19" name="순서도: 수동 연산 18">
            <a:extLst>
              <a:ext uri="{FF2B5EF4-FFF2-40B4-BE49-F238E27FC236}">
                <a16:creationId xmlns:a16="http://schemas.microsoft.com/office/drawing/2014/main" id="{ED0E730D-1E9C-40FA-B0FA-C6E2227FAEDE}"/>
              </a:ext>
            </a:extLst>
          </p:cNvPr>
          <p:cNvSpPr/>
          <p:nvPr/>
        </p:nvSpPr>
        <p:spPr>
          <a:xfrm>
            <a:off x="1411465" y="1788720"/>
            <a:ext cx="2800495" cy="1286624"/>
          </a:xfrm>
          <a:prstGeom prst="flowChartManualOperation">
            <a:avLst/>
          </a:prstGeom>
          <a:solidFill>
            <a:srgbClr val="E331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r>
              <a:rPr lang="ko-KR" altLang="en-US" b="1" dirty="0"/>
              <a:t>유형</a:t>
            </a:r>
            <a:endParaRPr lang="en-US" altLang="ko-KR" b="1" dirty="0"/>
          </a:p>
          <a:p>
            <a:pPr algn="ctr"/>
            <a:r>
              <a:rPr lang="ko-KR" altLang="en-US" sz="1600" dirty="0"/>
              <a:t>구직촉진수당 </a:t>
            </a:r>
            <a:r>
              <a:rPr lang="en-US" altLang="ko-KR" sz="1600" b="1" dirty="0"/>
              <a:t>300</a:t>
            </a:r>
            <a:r>
              <a:rPr lang="ko-KR" altLang="en-US" sz="1600" b="1" dirty="0"/>
              <a:t>만원 지원</a:t>
            </a:r>
            <a:endParaRPr lang="en-US" altLang="ko-KR" sz="1600" b="1" dirty="0"/>
          </a:p>
          <a:p>
            <a:pPr algn="ctr"/>
            <a:r>
              <a:rPr lang="en-US" altLang="ko-KR" sz="1600" dirty="0"/>
              <a:t>(500,000*6</a:t>
            </a:r>
            <a:r>
              <a:rPr lang="ko-KR" altLang="en-US" sz="1600" dirty="0"/>
              <a:t>개월</a:t>
            </a:r>
            <a:r>
              <a:rPr lang="en-US" altLang="ko-KR" sz="1600" dirty="0"/>
              <a:t>)</a:t>
            </a:r>
          </a:p>
        </p:txBody>
      </p:sp>
      <p:sp>
        <p:nvSpPr>
          <p:cNvPr id="21" name="순서도: 수동 연산 20">
            <a:extLst>
              <a:ext uri="{FF2B5EF4-FFF2-40B4-BE49-F238E27FC236}">
                <a16:creationId xmlns:a16="http://schemas.microsoft.com/office/drawing/2014/main" id="{3DB17CAF-E09C-4B17-B9B7-EF05C897C588}"/>
              </a:ext>
            </a:extLst>
          </p:cNvPr>
          <p:cNvSpPr/>
          <p:nvPr/>
        </p:nvSpPr>
        <p:spPr>
          <a:xfrm>
            <a:off x="4211960" y="1788719"/>
            <a:ext cx="2994253" cy="1286625"/>
          </a:xfrm>
          <a:prstGeom prst="flowChartManualOperation">
            <a:avLst/>
          </a:prstGeom>
          <a:solidFill>
            <a:srgbClr val="EE85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r>
              <a:rPr lang="ko-KR" altLang="en-US" b="1" dirty="0"/>
              <a:t>유형</a:t>
            </a:r>
            <a:endParaRPr lang="en-US" altLang="ko-KR" b="1" dirty="0"/>
          </a:p>
          <a:p>
            <a:pPr algn="ctr"/>
            <a:r>
              <a:rPr lang="en-US" altLang="ko-KR" sz="1600" dirty="0"/>
              <a:t>1</a:t>
            </a:r>
            <a:r>
              <a:rPr lang="ko-KR" altLang="en-US" sz="1600" dirty="0"/>
              <a:t>단계</a:t>
            </a:r>
            <a:r>
              <a:rPr lang="en-US" altLang="ko-KR" sz="1600" dirty="0"/>
              <a:t>-</a:t>
            </a:r>
            <a:r>
              <a:rPr lang="en-US" altLang="ko-KR" sz="1600" b="1" dirty="0"/>
              <a:t>15</a:t>
            </a:r>
            <a:r>
              <a:rPr lang="ko-KR" altLang="en-US" sz="1600" b="1" dirty="0"/>
              <a:t>만원</a:t>
            </a:r>
            <a:endParaRPr lang="en-US" altLang="ko-KR" sz="1600" b="1" dirty="0"/>
          </a:p>
          <a:p>
            <a:pPr algn="ctr"/>
            <a:r>
              <a:rPr lang="en-US" altLang="ko-KR" sz="1600" dirty="0"/>
              <a:t>2</a:t>
            </a:r>
            <a:r>
              <a:rPr lang="ko-KR" altLang="en-US" sz="1600" dirty="0"/>
              <a:t>단계</a:t>
            </a:r>
            <a:r>
              <a:rPr lang="en-US" altLang="ko-KR" sz="1600" dirty="0"/>
              <a:t>- </a:t>
            </a:r>
            <a:r>
              <a:rPr lang="ko-KR" altLang="en-US" sz="1600" dirty="0"/>
              <a:t>훈련수당</a:t>
            </a:r>
            <a:r>
              <a:rPr lang="en-US" altLang="ko-KR" sz="1600" dirty="0"/>
              <a:t>(</a:t>
            </a:r>
            <a:r>
              <a:rPr lang="en-US" altLang="ko-KR" sz="1400" b="1" dirty="0"/>
              <a:t>284,000</a:t>
            </a:r>
            <a:r>
              <a:rPr lang="ko-KR" altLang="en-US" sz="1400" b="1" dirty="0"/>
              <a:t>원</a:t>
            </a:r>
            <a:r>
              <a:rPr lang="en-US" altLang="ko-KR" sz="1400" b="1" dirty="0"/>
              <a:t>*6</a:t>
            </a:r>
            <a:r>
              <a:rPr lang="ko-KR" altLang="en-US" sz="1400" b="1" dirty="0"/>
              <a:t>개월</a:t>
            </a:r>
            <a:r>
              <a:rPr lang="en-US" altLang="ko-KR" sz="1400" dirty="0"/>
              <a:t>(</a:t>
            </a:r>
            <a:r>
              <a:rPr lang="ko-KR" altLang="en-US" sz="1400" dirty="0"/>
              <a:t>최대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  <p:sp>
        <p:nvSpPr>
          <p:cNvPr id="4" name="폭발: 8pt 3">
            <a:extLst>
              <a:ext uri="{FF2B5EF4-FFF2-40B4-BE49-F238E27FC236}">
                <a16:creationId xmlns:a16="http://schemas.microsoft.com/office/drawing/2014/main" id="{CCE5D421-D559-4615-A10E-B5708CF97D89}"/>
              </a:ext>
            </a:extLst>
          </p:cNvPr>
          <p:cNvSpPr/>
          <p:nvPr/>
        </p:nvSpPr>
        <p:spPr>
          <a:xfrm rot="604570">
            <a:off x="7074932" y="932586"/>
            <a:ext cx="2121616" cy="2296938"/>
          </a:xfrm>
          <a:prstGeom prst="irregularSeal1">
            <a:avLst/>
          </a:prstGeom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1862231" eaLnBrk="0" latinLnBrk="0" hangingPunct="0">
              <a:buSzPct val="100000"/>
              <a:defRPr/>
            </a:pPr>
            <a:r>
              <a:rPr lang="ko-KR" altLang="en-US" sz="2400" b="1" kern="0" spc="-70" smtClean="0">
                <a:solidFill>
                  <a:srgbClr val="7030A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선착순 </a:t>
            </a:r>
            <a:r>
              <a:rPr lang="ko-KR" altLang="en-US" sz="2400" b="1" kern="0" spc="-70" smtClean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선물증정</a:t>
            </a:r>
            <a:endParaRPr lang="ko-KR" altLang="en-US" sz="2400" b="1" kern="0" spc="-70" dirty="0">
              <a:solidFill>
                <a:srgbClr val="FF0000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6645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447</TotalTime>
  <Words>114</Words>
  <Application>Microsoft Office PowerPoint</Application>
  <PresentationFormat>화면 슬라이드 쇼(4:3)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HY강B</vt:lpstr>
      <vt:lpstr>HY견고딕</vt:lpstr>
      <vt:lpstr>맑은 고딕</vt:lpstr>
      <vt:lpstr>휴먼모음T</vt:lpstr>
      <vt:lpstr>휴먼편지체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Owner</cp:lastModifiedBy>
  <cp:revision>63</cp:revision>
  <cp:lastPrinted>2017-02-17T01:52:08Z</cp:lastPrinted>
  <dcterms:created xsi:type="dcterms:W3CDTF">2016-05-25T02:50:42Z</dcterms:created>
  <dcterms:modified xsi:type="dcterms:W3CDTF">2021-09-06T01:48:13Z</dcterms:modified>
</cp:coreProperties>
</file>