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32" r:id="rId2"/>
    <p:sldId id="407" r:id="rId3"/>
    <p:sldId id="408" r:id="rId4"/>
    <p:sldId id="409" r:id="rId5"/>
    <p:sldId id="410" r:id="rId6"/>
    <p:sldId id="411" r:id="rId7"/>
    <p:sldId id="412" r:id="rId8"/>
    <p:sldId id="433" r:id="rId9"/>
    <p:sldId id="414" r:id="rId10"/>
    <p:sldId id="413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56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7019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428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5904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120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5886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88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28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6948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6946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8230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056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21552" y="629932"/>
            <a:ext cx="12224328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800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7637" y="714232"/>
            <a:ext cx="11566861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7510" y="229653"/>
            <a:ext cx="8686175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08494" y="1775806"/>
            <a:ext cx="5051635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3328779" y="1320651"/>
            <a:ext cx="3026494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6363677" y="1469158"/>
            <a:ext cx="1376416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411379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05D8A-C572-4ED6-9BF4-8BF12D399983}" type="datetimeFigureOut">
              <a:rPr lang="ko-KR" altLang="en-US" smtClean="0"/>
              <a:t>2023-02-16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596EA-09B2-4F20-B22D-AC03DEA0B2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0330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대학홈피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상단 수강신청 클릭 또는 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 직접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학번 부여 전 신입생은 수험번호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신입생 최초 비밀번호는 주민번호 뒤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6176" y="1342831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20845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1544609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6767355" y="30484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1436197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49182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7689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482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320672" y="2369970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8548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171264" y="2871308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2039706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910133" y="286569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90390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2135611" y="1845798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2006149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2125229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2145896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313607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310267" y="3779607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1231502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1231852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6774287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91032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0159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96899" y="3074741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65341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65304" y="3076378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45561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79497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2796356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53997" y="2747505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09023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87374" y="308313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65341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80072" y="308476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35162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55668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2796356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46744" y="2923062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92245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81257" y="3282281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40174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67401" y="328278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47658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50484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999227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8355" y="3087259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83856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71732" y="3300195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30649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98685" y="3293443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88467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61250" y="328003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6276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6774286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성적조회는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개인정보관리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성적텝에서만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7888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65940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시간표는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학생시간표조회에서만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7617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50298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981356" y="3578637"/>
            <a:ext cx="4478752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500" spc="-15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문의사항 </a:t>
            </a:r>
            <a:r>
              <a:rPr lang="en-US" altLang="ko-KR" sz="2500" spc="-15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: </a:t>
            </a:r>
            <a:r>
              <a:rPr lang="ko-KR" altLang="en-US" sz="2500" spc="-150" dirty="0" err="1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사회복지과사무실</a:t>
            </a:r>
            <a:br>
              <a:rPr lang="en-US" altLang="ko-KR" sz="2500" spc="-15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</a:br>
            <a:r>
              <a:rPr lang="en-US" altLang="ko-KR" sz="2500" spc="-15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              </a:t>
            </a:r>
            <a:r>
              <a:rPr lang="ko-KR" altLang="en-US" sz="2500" spc="-15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 </a:t>
            </a:r>
            <a:r>
              <a:rPr lang="en-US" altLang="ko-KR" sz="2500" spc="-15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042-670-9260</a:t>
            </a:r>
            <a:endParaRPr kumimoji="0" lang="en-US" altLang="ko-KR" sz="2500" b="0" i="0" u="none" strike="noStrike" kern="1200" cap="none" spc="-150" normalizeH="0" baseline="0" noProof="0" dirty="0">
              <a:ln>
                <a:noFill/>
              </a:ln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4" name="타원 22"/>
          <p:cNvSpPr/>
          <p:nvPr/>
        </p:nvSpPr>
        <p:spPr>
          <a:xfrm>
            <a:off x="5249655" y="2129691"/>
            <a:ext cx="1127942" cy="1149673"/>
          </a:xfrm>
          <a:custGeom>
            <a:avLst/>
            <a:gdLst/>
            <a:ahLst/>
            <a:cxnLst/>
            <a:rect l="l" t="t" r="r" b="b"/>
            <a:pathLst>
              <a:path w="1127942" h="1149673">
                <a:moveTo>
                  <a:pt x="574664" y="0"/>
                </a:moveTo>
                <a:lnTo>
                  <a:pt x="1127942" y="953928"/>
                </a:lnTo>
                <a:cubicBezTo>
                  <a:pt x="964314" y="1077882"/>
                  <a:pt x="760089" y="1149673"/>
                  <a:pt x="539096" y="1149673"/>
                </a:cubicBezTo>
                <a:cubicBezTo>
                  <a:pt x="340337" y="1149673"/>
                  <a:pt x="155142" y="1091601"/>
                  <a:pt x="0" y="99080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tx1">
                <a:lumMod val="75000"/>
                <a:lumOff val="2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타원 22"/>
          <p:cNvSpPr/>
          <p:nvPr/>
        </p:nvSpPr>
        <p:spPr>
          <a:xfrm>
            <a:off x="5813028" y="2129691"/>
            <a:ext cx="815409" cy="831119"/>
          </a:xfrm>
          <a:custGeom>
            <a:avLst/>
            <a:gdLst/>
            <a:ahLst/>
            <a:cxnLst/>
            <a:rect l="l" t="t" r="r" b="b"/>
            <a:pathLst>
              <a:path w="1127942" h="1149673">
                <a:moveTo>
                  <a:pt x="574664" y="0"/>
                </a:moveTo>
                <a:lnTo>
                  <a:pt x="1127942" y="953928"/>
                </a:lnTo>
                <a:cubicBezTo>
                  <a:pt x="964314" y="1077882"/>
                  <a:pt x="760089" y="1149673"/>
                  <a:pt x="539096" y="1149673"/>
                </a:cubicBezTo>
                <a:cubicBezTo>
                  <a:pt x="340337" y="1149673"/>
                  <a:pt x="155142" y="1091601"/>
                  <a:pt x="0" y="99080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715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6432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3524</TotalTime>
  <Words>881</Words>
  <Application>Microsoft Office PowerPoint</Application>
  <PresentationFormat>와이드스크린</PresentationFormat>
  <Paragraphs>175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7" baseType="lpstr">
      <vt:lpstr>Noto Sans CJK KR Bold</vt:lpstr>
      <vt:lpstr>나눔고딕</vt:lpstr>
      <vt:lpstr>맑은 고딕</vt:lpstr>
      <vt:lpstr>Arial</vt:lpstr>
      <vt:lpstr>Calibri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왕별</dc:creator>
  <cp:lastModifiedBy> </cp:lastModifiedBy>
  <cp:revision>125</cp:revision>
  <dcterms:created xsi:type="dcterms:W3CDTF">2021-05-30T08:06:49Z</dcterms:created>
  <dcterms:modified xsi:type="dcterms:W3CDTF">2023-02-16T00:24:06Z</dcterms:modified>
</cp:coreProperties>
</file>