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712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103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92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8436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484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423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435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49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750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1167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106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21552" y="629932"/>
            <a:ext cx="12224328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7637" y="714232"/>
            <a:ext cx="11566861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7510" y="229653"/>
            <a:ext cx="8686175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8494" y="1775806"/>
            <a:ext cx="5051635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3328779" y="1320651"/>
            <a:ext cx="3026494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6363677" y="1469158"/>
            <a:ext cx="1376416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2752033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D9D14-32BB-4189-A123-63C03C8EAA73}" type="datetimeFigureOut">
              <a:rPr lang="ko-KR" altLang="en-US" smtClean="0"/>
              <a:t>2021-08-10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449C6-F31B-442C-8432-C7094C8C4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2517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176" y="1342831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07783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1544609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9265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1436197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36119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6383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7360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1918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320672" y="2369970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8548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171264" y="2871308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2039706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910133" y="286569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90390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2135611" y="1845798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2006149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2125229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2145896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313607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310267" y="3779607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1231502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1231852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6774287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0026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91032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0159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96899" y="307474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5304" y="3076378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5561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79497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7293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53997" y="2747505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09023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7374" y="308313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80072" y="308476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35162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5668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93456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46744" y="2923062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92245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1257" y="328228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40174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7401" y="328278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7658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0484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999227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49675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8355" y="3087259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83856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71732" y="3300195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30649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98685" y="3293443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88467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8576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656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61250" y="328003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6276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6774286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27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33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888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65940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917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33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617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50298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1505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483</Words>
  <Application>Microsoft Office PowerPoint</Application>
  <PresentationFormat>와이드스크린</PresentationFormat>
  <Paragraphs>148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Arial</vt:lpstr>
      <vt:lpstr>Wingdings</vt:lpstr>
      <vt:lpstr>나눔고딕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2021-08-10T05:19:09Z</dcterms:created>
  <dcterms:modified xsi:type="dcterms:W3CDTF">2021-08-10T05:20:06Z</dcterms:modified>
</cp:coreProperties>
</file>