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2795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731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742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4424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427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524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300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299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5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512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298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31176-B1FF-4C0B-854B-8CF9489C21E5}" type="datetimeFigureOut">
              <a:rPr lang="ko-KR" altLang="en-US" smtClean="0"/>
              <a:t>2020-03-09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C513E-C4D8-4588-9EFE-0F2BF0B4F4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693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98600" y="1985963"/>
            <a:ext cx="9144000" cy="2387600"/>
          </a:xfrm>
        </p:spPr>
        <p:txBody>
          <a:bodyPr anchor="ctr">
            <a:normAutofit/>
          </a:bodyPr>
          <a:lstStyle/>
          <a:p>
            <a:r>
              <a:rPr lang="en-US" altLang="ko-KR" sz="4500" b="1" dirty="0" smtClean="0">
                <a:solidFill>
                  <a:srgbClr val="002060"/>
                </a:solidFill>
              </a:rPr>
              <a:t>LMS</a:t>
            </a:r>
            <a:r>
              <a:rPr lang="ko-KR" altLang="en-US" sz="4500" b="1" dirty="0" smtClean="0">
                <a:solidFill>
                  <a:srgbClr val="002060"/>
                </a:solidFill>
              </a:rPr>
              <a:t>를 이용한 온라인 수강 방법</a:t>
            </a:r>
            <a:endParaRPr lang="ko-KR" altLang="en-US" sz="45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96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30200" y="489634"/>
            <a:ext cx="565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dirty="0" smtClean="0"/>
              <a:t>1. </a:t>
            </a:r>
            <a:r>
              <a:rPr lang="ko-KR" altLang="en-US" b="1" dirty="0"/>
              <a:t>대전보건대학교 홈페이지 </a:t>
            </a:r>
            <a:r>
              <a:rPr lang="en-US" altLang="ko-KR" b="1" dirty="0"/>
              <a:t>-&gt; LMS</a:t>
            </a:r>
            <a:r>
              <a:rPr lang="ko-KR" altLang="en-US" b="1" dirty="0"/>
              <a:t>에 들어간다</a:t>
            </a:r>
            <a:r>
              <a:rPr lang="en-US" altLang="ko-KR" b="1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540500" y="489634"/>
            <a:ext cx="565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dirty="0" smtClean="0"/>
              <a:t>2</a:t>
            </a:r>
            <a:r>
              <a:rPr lang="en-US" altLang="ko-KR" b="1" dirty="0" smtClean="0"/>
              <a:t>. LMS </a:t>
            </a:r>
            <a:r>
              <a:rPr lang="ko-KR" altLang="en-US" b="1" dirty="0" err="1" smtClean="0"/>
              <a:t>로그인을</a:t>
            </a:r>
            <a:r>
              <a:rPr lang="ko-KR" altLang="en-US" b="1" dirty="0" smtClean="0"/>
              <a:t> 한다</a:t>
            </a:r>
            <a:r>
              <a:rPr lang="en-US" altLang="ko-KR" b="1" dirty="0" smtClean="0"/>
              <a:t>.(</a:t>
            </a:r>
            <a:r>
              <a:rPr lang="ko-KR" altLang="en-US" b="1" dirty="0" smtClean="0"/>
              <a:t>아이디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학번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비밀번호</a:t>
            </a:r>
            <a:r>
              <a:rPr lang="en-US" altLang="ko-KR" b="1" dirty="0" smtClean="0"/>
              <a:t>)</a:t>
            </a:r>
            <a:endParaRPr lang="ko-KR" altLang="en-US" dirty="0"/>
          </a:p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2" t="9090" r="11549" b="5892"/>
          <a:stretch/>
        </p:blipFill>
        <p:spPr>
          <a:xfrm>
            <a:off x="6540500" y="1135964"/>
            <a:ext cx="5295900" cy="544263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81" y="1249065"/>
            <a:ext cx="5335938" cy="543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9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30200" y="489633"/>
            <a:ext cx="5118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b="1" dirty="0" smtClean="0"/>
              <a:t>3. </a:t>
            </a:r>
            <a:r>
              <a:rPr lang="ko-KR" altLang="en-US" b="1" dirty="0" smtClean="0"/>
              <a:t>로그인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교과과정 </a:t>
            </a:r>
            <a:r>
              <a:rPr lang="en-US" altLang="ko-KR" b="1" dirty="0" smtClean="0"/>
              <a:t>-&gt; </a:t>
            </a:r>
            <a:r>
              <a:rPr lang="ko-KR" altLang="en-US" b="1" dirty="0" err="1" smtClean="0"/>
              <a:t>수강강좌에</a:t>
            </a:r>
            <a:r>
              <a:rPr lang="ko-KR" altLang="en-US" b="1" dirty="0" smtClean="0"/>
              <a:t> 들어간다</a:t>
            </a:r>
            <a:r>
              <a:rPr lang="en-US" altLang="ko-KR" b="1" dirty="0" smtClean="0"/>
              <a:t>.</a:t>
            </a:r>
            <a:endParaRPr lang="ko-KR" altLang="en-US" b="1" dirty="0"/>
          </a:p>
          <a:p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007100" y="489633"/>
            <a:ext cx="565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b="1" dirty="0" smtClean="0"/>
              <a:t>4. </a:t>
            </a:r>
            <a:r>
              <a:rPr lang="ko-KR" altLang="en-US" b="1" dirty="0" smtClean="0"/>
              <a:t>본인 수강신청 과목 확인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과목 클릭</a:t>
            </a:r>
            <a:r>
              <a:rPr lang="en-US" altLang="ko-KR" b="1" dirty="0" smtClean="0"/>
              <a:t>!!</a:t>
            </a:r>
            <a:endParaRPr lang="ko-KR" altLang="en-US" b="1" dirty="0"/>
          </a:p>
          <a:p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9" y="1135964"/>
            <a:ext cx="5052251" cy="519929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230" y="1084142"/>
            <a:ext cx="6186770" cy="540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283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30200" y="222933"/>
            <a:ext cx="673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b="1" dirty="0" smtClean="0"/>
              <a:t>5. </a:t>
            </a:r>
            <a:r>
              <a:rPr lang="ko-KR" altLang="en-US" b="1" dirty="0" smtClean="0"/>
              <a:t>교과목 클릭 후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각 주차 별에 있는 온라인 영상을 시청한다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691464"/>
            <a:ext cx="10896600" cy="598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98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5600" y="984932"/>
            <a:ext cx="11645900" cy="4054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ko-KR" altLang="en-US" sz="2500" b="1" dirty="0" smtClean="0">
                <a:solidFill>
                  <a:srgbClr val="FF0000"/>
                </a:solidFill>
              </a:rPr>
              <a:t>시청 시 주의사항</a:t>
            </a:r>
            <a:r>
              <a:rPr lang="en-US" altLang="ko-KR" sz="2500" b="1" dirty="0" smtClean="0">
                <a:solidFill>
                  <a:srgbClr val="FF0000"/>
                </a:solidFill>
              </a:rPr>
              <a:t>.</a:t>
            </a:r>
          </a:p>
          <a:p>
            <a:pPr marL="342900" lvl="0" indent="-342900">
              <a:lnSpc>
                <a:spcPct val="200000"/>
              </a:lnSpc>
              <a:buAutoNum type="arabicPeriod"/>
            </a:pPr>
            <a:r>
              <a:rPr lang="ko-KR" altLang="en-US" sz="2200" b="1" dirty="0" smtClean="0"/>
              <a:t>학생 여러분이 언제 시청했는지 확인 가능합니다</a:t>
            </a:r>
            <a:r>
              <a:rPr lang="en-US" altLang="ko-KR" sz="2200" b="1" dirty="0" smtClean="0"/>
              <a:t>.!!(</a:t>
            </a:r>
            <a:r>
              <a:rPr lang="ko-KR" altLang="en-US" sz="2200" b="1" dirty="0" smtClean="0"/>
              <a:t>요일</a:t>
            </a:r>
            <a:r>
              <a:rPr lang="en-US" altLang="ko-KR" sz="2200" b="1" dirty="0" smtClean="0"/>
              <a:t>,</a:t>
            </a:r>
            <a:r>
              <a:rPr lang="ko-KR" altLang="en-US" sz="2200" b="1" dirty="0" smtClean="0"/>
              <a:t>시간</a:t>
            </a:r>
            <a:r>
              <a:rPr lang="en-US" altLang="ko-KR" sz="2200" b="1" dirty="0" smtClean="0"/>
              <a:t>: </a:t>
            </a:r>
            <a:r>
              <a:rPr lang="ko-KR" altLang="en-US" sz="2200" b="1" dirty="0" smtClean="0"/>
              <a:t>몇 분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몇 초까지 나옴</a:t>
            </a:r>
            <a:r>
              <a:rPr lang="en-US" altLang="ko-KR" sz="2200" b="1" dirty="0" smtClean="0"/>
              <a:t>).</a:t>
            </a:r>
            <a:endParaRPr lang="en-US" altLang="ko-KR" sz="2200" b="1" dirty="0"/>
          </a:p>
          <a:p>
            <a:pPr marL="342900" lvl="0" indent="-342900">
              <a:lnSpc>
                <a:spcPct val="200000"/>
              </a:lnSpc>
              <a:buAutoNum type="arabicPeriod"/>
            </a:pPr>
            <a:r>
              <a:rPr lang="ko-KR" altLang="en-US" sz="2200" b="1" dirty="0" smtClean="0"/>
              <a:t>강의노트는 수업을 할 때 필요한 자료이니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참고하시길 바랍니다</a:t>
            </a:r>
            <a:r>
              <a:rPr lang="en-US" altLang="ko-KR" sz="2200" b="1" dirty="0" smtClean="0"/>
              <a:t>.</a:t>
            </a:r>
          </a:p>
          <a:p>
            <a:pPr marL="342900" lvl="0" indent="-342900">
              <a:lnSpc>
                <a:spcPct val="200000"/>
              </a:lnSpc>
              <a:buAutoNum type="arabicPeriod"/>
            </a:pPr>
            <a:r>
              <a:rPr lang="ko-KR" altLang="en-US" sz="2200" b="1" dirty="0" smtClean="0"/>
              <a:t>꼭 본인의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수강한 과목 리스트가</a:t>
            </a:r>
            <a:r>
              <a:rPr lang="ko-KR" altLang="en-US" sz="2200" b="1" dirty="0" smtClean="0"/>
              <a:t> 있는지 확인바랍니다</a:t>
            </a:r>
            <a:r>
              <a:rPr lang="en-US" altLang="ko-KR" sz="2200" b="1" dirty="0" smtClean="0"/>
              <a:t>.</a:t>
            </a:r>
          </a:p>
          <a:p>
            <a:pPr lvl="0">
              <a:lnSpc>
                <a:spcPct val="200000"/>
              </a:lnSpc>
            </a:pP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정정 기간에 추가한 과목이나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뺀 과목이 남아있거나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없는 경우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학과로 연락하세요</a:t>
            </a:r>
            <a:r>
              <a:rPr lang="en-US" altLang="ko-KR" sz="2200" b="1" dirty="0" smtClean="0"/>
              <a:t>)</a:t>
            </a:r>
          </a:p>
          <a:p>
            <a:pPr lvl="0">
              <a:lnSpc>
                <a:spcPct val="200000"/>
              </a:lnSpc>
            </a:pPr>
            <a:r>
              <a:rPr lang="en-US" altLang="ko-KR" sz="2200" b="1" dirty="0"/>
              <a:t>4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수업 교재는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대면 개강 </a:t>
            </a:r>
            <a:r>
              <a:rPr lang="ko-KR" altLang="en-US" sz="2200" b="1" dirty="0"/>
              <a:t>시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학교 서점에서 </a:t>
            </a:r>
            <a:r>
              <a:rPr lang="ko-KR" altLang="en-US" sz="2200" b="1" dirty="0" smtClean="0"/>
              <a:t>구입하시길 바랍니다</a:t>
            </a:r>
            <a:r>
              <a:rPr lang="en-US" altLang="ko-KR" sz="2200" b="1" dirty="0" smtClean="0"/>
              <a:t>.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1327257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131</Words>
  <Application>Microsoft Office PowerPoint</Application>
  <PresentationFormat>와이드스크린</PresentationFormat>
  <Paragraphs>12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LMS를 이용한 온라인 수강 방법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LMS를 이용한 온라인 수강 방법</dc:title>
  <dc:creator>User</dc:creator>
  <cp:lastModifiedBy>User</cp:lastModifiedBy>
  <cp:revision>3</cp:revision>
  <dcterms:created xsi:type="dcterms:W3CDTF">2020-03-09T00:19:02Z</dcterms:created>
  <dcterms:modified xsi:type="dcterms:W3CDTF">2020-03-09T00:37:25Z</dcterms:modified>
</cp:coreProperties>
</file>