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4" r:id="rId14"/>
    <p:sldId id="276" r:id="rId15"/>
    <p:sldId id="277" r:id="rId16"/>
    <p:sldId id="278" r:id="rId17"/>
    <p:sldId id="279" r:id="rId18"/>
    <p:sldId id="280" r:id="rId19"/>
    <p:sldId id="28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6E0E8E6-B6EB-498A-BC29-48D81AAAA5B6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9144" y="4882896"/>
            <a:ext cx="4050792" cy="1197864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41493-8214-4CD3-9E66-4A7CE0239274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5397E-FD2D-4D0A-B33C-2E5AEFAED143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5092E-80DC-4992-A0D4-E74F7FC3042B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9A4C6-EA06-4AF0-A839-1839C57399A0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0C016-2580-485A-AC4B-4452BC379743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0C8E6-7044-439E-9AE7-82A0C81AB0F0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5F70E-5DFF-42EC-93B3-07D70D7ED1BD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520B5-A0C9-4D15-A71B-70A075D52D64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A8B59-FD8C-464E-A2E0-D2DB42977C43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D0685-9E9F-46AF-8733-3458A4A5B67E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578A0-4252-4A4F-8A4C-4F80F1AD91FF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F071-3364-4AF2-8784-696D9E530376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0C83B-2A0D-4895-8D19-F0DA28872F64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2ACF0-C7E7-4CC8-840E-A2809FB4BDF6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B64FF-53E9-4519-AFEB-B5EAE0A6C098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0605F-0999-49B8-97E8-A9F5FE66FD89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61EAF71F-1A43-41B7-B605-0710A83174B7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attend.hit.ac.kr/app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 rot="21420000">
            <a:off x="840401" y="903956"/>
            <a:ext cx="9755187" cy="2766528"/>
          </a:xfrm>
        </p:spPr>
        <p:txBody>
          <a:bodyPr>
            <a:normAutofit/>
          </a:bodyPr>
          <a:lstStyle/>
          <a:p>
            <a:pPr algn="ctr"/>
            <a:r>
              <a:rPr lang="ko-KR" altLang="en-US" sz="7000" b="1" dirty="0" smtClean="0"/>
              <a:t>재난건설안전과 </a:t>
            </a:r>
            <a:r>
              <a:rPr lang="en-US" altLang="ko-KR" sz="7000" b="1" dirty="0" smtClean="0"/>
              <a:t/>
            </a:r>
            <a:br>
              <a:rPr lang="en-US" altLang="ko-KR" sz="7000" b="1" dirty="0" smtClean="0"/>
            </a:br>
            <a:r>
              <a:rPr lang="ko-KR" altLang="en-US" sz="7000" b="1" dirty="0" smtClean="0"/>
              <a:t>복학생 </a:t>
            </a:r>
            <a:r>
              <a:rPr lang="ko-KR" altLang="en-US" sz="7000" b="1" dirty="0" smtClean="0"/>
              <a:t>개강 </a:t>
            </a:r>
            <a:r>
              <a:rPr lang="ko-KR" altLang="en-US" sz="7000" b="1" dirty="0" smtClean="0"/>
              <a:t>안내사항</a:t>
            </a:r>
            <a:endParaRPr lang="ko-KR" altLang="en-US" sz="7000" b="1" dirty="0"/>
          </a:p>
        </p:txBody>
      </p:sp>
    </p:spTree>
    <p:extLst>
      <p:ext uri="{BB962C8B-B14F-4D97-AF65-F5344CB8AC3E}">
        <p14:creationId xmlns:p14="http://schemas.microsoft.com/office/powerpoint/2010/main" val="351847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31801" y="34290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/>
              <a:t>1</a:t>
            </a:r>
            <a:r>
              <a:rPr lang="en-US" altLang="ko-KR" sz="3000" b="1" dirty="0" smtClean="0"/>
              <a:t>. </a:t>
            </a:r>
            <a:r>
              <a:rPr lang="ko-KR" altLang="en-US" sz="3000" b="1" dirty="0" smtClean="0"/>
              <a:t>전자 출결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431801" y="1494865"/>
            <a:ext cx="10780124" cy="3866254"/>
          </a:xfrm>
        </p:spPr>
        <p:txBody>
          <a:bodyPr>
            <a:normAutofit lnSpcReduction="10000"/>
          </a:bodyPr>
          <a:lstStyle/>
          <a:p>
            <a:pPr>
              <a:lnSpc>
                <a:spcPct val="200000"/>
              </a:lnSpc>
            </a:pPr>
            <a:r>
              <a:rPr lang="ko-KR" altLang="en-US" sz="2300" dirty="0" smtClean="0"/>
              <a:t>보건대학교는 수업 출결 시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전자 출결이라는 시스템을 사용합니다</a:t>
            </a:r>
            <a:r>
              <a:rPr lang="en-US" altLang="ko-KR" sz="2300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300" dirty="0" smtClean="0"/>
              <a:t>안드로이드 사용자는</a:t>
            </a:r>
            <a:r>
              <a:rPr lang="en-US" altLang="ko-KR" sz="2300" dirty="0" smtClean="0"/>
              <a:t>: PLAY </a:t>
            </a:r>
            <a:r>
              <a:rPr lang="ko-KR" altLang="en-US" sz="2300" dirty="0" smtClean="0"/>
              <a:t>스토어에서 </a:t>
            </a:r>
            <a:r>
              <a:rPr lang="ko-KR" altLang="en-US" sz="2300" dirty="0" err="1" smtClean="0"/>
              <a:t>대전보건대</a:t>
            </a:r>
            <a:r>
              <a:rPr lang="ko-KR" altLang="en-US" sz="2300" dirty="0" smtClean="0"/>
              <a:t> </a:t>
            </a:r>
            <a:r>
              <a:rPr lang="ko-KR" altLang="en-US" sz="2300" dirty="0" err="1" smtClean="0"/>
              <a:t>전자출결</a:t>
            </a:r>
            <a:r>
              <a:rPr lang="ko-KR" altLang="en-US" sz="2300" dirty="0" smtClean="0"/>
              <a:t> </a:t>
            </a:r>
            <a:r>
              <a:rPr lang="ko-KR" altLang="en-US" sz="2300" dirty="0" err="1" smtClean="0"/>
              <a:t>어플을</a:t>
            </a:r>
            <a:r>
              <a:rPr lang="ko-KR" altLang="en-US" sz="2300" dirty="0" smtClean="0"/>
              <a:t> 설치</a:t>
            </a:r>
            <a:r>
              <a:rPr lang="en-US" altLang="ko-KR" sz="2300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300" dirty="0" smtClean="0"/>
              <a:t>아이폰 사용자는 </a:t>
            </a:r>
            <a:r>
              <a:rPr lang="en-US" altLang="ko-KR" sz="2300" dirty="0" smtClean="0"/>
              <a:t>:</a:t>
            </a:r>
            <a:r>
              <a:rPr lang="ko-KR" altLang="en-US" sz="2300" dirty="0" smtClean="0"/>
              <a:t>사파리나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인터넷 창에 들어가</a:t>
            </a:r>
            <a:r>
              <a:rPr lang="en-US" altLang="ko-KR" sz="2300" dirty="0" smtClean="0"/>
              <a:t>  </a:t>
            </a:r>
            <a:r>
              <a:rPr lang="en-US" altLang="ko-KR" sz="2300" dirty="0">
                <a:hlinkClick r:id="rId2"/>
              </a:rPr>
              <a:t>http://attend.hit.ac.kr/app</a:t>
            </a:r>
            <a:r>
              <a:rPr lang="en-US" altLang="ko-KR" sz="2300" dirty="0" smtClean="0">
                <a:hlinkClick r:id="rId2"/>
              </a:rPr>
              <a:t>/</a:t>
            </a:r>
            <a:r>
              <a:rPr lang="en-US" altLang="ko-KR" sz="2300" dirty="0" smtClean="0"/>
              <a:t> </a:t>
            </a:r>
            <a:r>
              <a:rPr lang="ko-KR" altLang="en-US" sz="2300" dirty="0" smtClean="0"/>
              <a:t>입력해주세요</a:t>
            </a:r>
            <a:r>
              <a:rPr lang="en-US" altLang="ko-KR" sz="2300" dirty="0"/>
              <a:t>. </a:t>
            </a:r>
            <a:r>
              <a:rPr lang="en-US" altLang="ko-KR" sz="2300" dirty="0" smtClean="0"/>
              <a:t>(</a:t>
            </a:r>
            <a:r>
              <a:rPr lang="ko-KR" altLang="en-US" sz="2300" dirty="0" smtClean="0"/>
              <a:t>추가 첨부하는 </a:t>
            </a:r>
            <a:r>
              <a:rPr lang="en-US" altLang="ko-KR" sz="2300" dirty="0" smtClean="0"/>
              <a:t>pdf</a:t>
            </a:r>
            <a:r>
              <a:rPr lang="ko-KR" altLang="en-US" sz="2300" dirty="0" smtClean="0"/>
              <a:t>파일 보시면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자세한 내용을 볼 수 있습니다</a:t>
            </a:r>
            <a:r>
              <a:rPr lang="en-US" altLang="ko-KR" sz="2300" dirty="0" smtClean="0"/>
              <a:t>.)</a:t>
            </a:r>
          </a:p>
          <a:p>
            <a:pPr>
              <a:lnSpc>
                <a:spcPct val="200000"/>
              </a:lnSpc>
            </a:pPr>
            <a:r>
              <a:rPr lang="ko-KR" altLang="en-US" sz="2300" b="1" dirty="0" smtClean="0">
                <a:solidFill>
                  <a:srgbClr val="FF0000"/>
                </a:solidFill>
              </a:rPr>
              <a:t>전자 출결은 학번이 나온 경우</a:t>
            </a:r>
            <a:r>
              <a:rPr lang="en-US" altLang="ko-KR" sz="23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2300" b="1" dirty="0" smtClean="0">
                <a:solidFill>
                  <a:srgbClr val="FF0000"/>
                </a:solidFill>
              </a:rPr>
              <a:t>사용이 가능하오니</a:t>
            </a:r>
            <a:r>
              <a:rPr lang="en-US" altLang="ko-KR" sz="23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2300" b="1" dirty="0" smtClean="0">
                <a:solidFill>
                  <a:srgbClr val="FF0000"/>
                </a:solidFill>
              </a:rPr>
              <a:t>학번이 나온 후</a:t>
            </a:r>
            <a:r>
              <a:rPr lang="en-US" altLang="ko-KR" sz="23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2300" b="1" dirty="0" smtClean="0">
                <a:solidFill>
                  <a:srgbClr val="FF0000"/>
                </a:solidFill>
              </a:rPr>
              <a:t>설치해주세요</a:t>
            </a:r>
            <a:r>
              <a:rPr lang="en-US" altLang="ko-KR" sz="2300" b="1" dirty="0" smtClean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975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2. </a:t>
            </a:r>
            <a:r>
              <a:rPr lang="ko-KR" altLang="en-US" sz="3000" b="1" dirty="0" smtClean="0"/>
              <a:t>전자 출결 안내사항</a:t>
            </a:r>
            <a:endParaRPr lang="ko-KR" altLang="en-US" sz="3000" b="1" dirty="0"/>
          </a:p>
        </p:txBody>
      </p:sp>
      <p:sp>
        <p:nvSpPr>
          <p:cNvPr id="4" name="내용 개체 틀 3"/>
          <p:cNvSpPr>
            <a:spLocks noGrp="1"/>
          </p:cNvSpPr>
          <p:nvPr>
            <p:ph sz="quarter" idx="13"/>
          </p:nvPr>
        </p:nvSpPr>
        <p:spPr>
          <a:xfrm>
            <a:off x="195562" y="1028701"/>
            <a:ext cx="10394707" cy="571500"/>
          </a:xfrm>
        </p:spPr>
        <p:txBody>
          <a:bodyPr/>
          <a:lstStyle/>
          <a:p>
            <a:r>
              <a:rPr lang="ko-KR" altLang="en-US" dirty="0" smtClean="0"/>
              <a:t>안드로이드 설치 및 설정은 다음과 같습니다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7686"/>
            <a:ext cx="11772900" cy="5001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30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2. </a:t>
            </a:r>
            <a:r>
              <a:rPr lang="ko-KR" altLang="en-US" sz="3000" b="1" dirty="0" smtClean="0"/>
              <a:t>전자 출결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04800" y="804229"/>
            <a:ext cx="10394707" cy="527404"/>
          </a:xfrm>
        </p:spPr>
        <p:txBody>
          <a:bodyPr/>
          <a:lstStyle/>
          <a:p>
            <a:r>
              <a:rPr lang="ko-KR" altLang="en-US" dirty="0" smtClean="0"/>
              <a:t>안드로이드 사용자 블루투스 설정</a:t>
            </a:r>
            <a:r>
              <a:rPr lang="en-US" altLang="ko-KR" dirty="0" smtClean="0"/>
              <a:t>(</a:t>
            </a:r>
            <a:r>
              <a:rPr lang="ko-KR" altLang="en-US" dirty="0" smtClean="0"/>
              <a:t>필요시</a:t>
            </a:r>
            <a:r>
              <a:rPr lang="en-US" altLang="ko-KR" dirty="0" smtClean="0"/>
              <a:t>) </a:t>
            </a:r>
            <a:r>
              <a:rPr lang="ko-KR" altLang="en-US" dirty="0" smtClean="0"/>
              <a:t>다음 안내사항을 참고해주세요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8601"/>
            <a:ext cx="11760200" cy="4889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24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1"/>
            <a:ext cx="10396882" cy="711200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2. </a:t>
            </a:r>
            <a:r>
              <a:rPr lang="ko-KR" altLang="en-US" sz="3000" b="1" dirty="0" smtClean="0"/>
              <a:t>전자 출결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193387" y="624561"/>
            <a:ext cx="10394707" cy="527404"/>
          </a:xfrm>
        </p:spPr>
        <p:txBody>
          <a:bodyPr/>
          <a:lstStyle/>
          <a:p>
            <a:r>
              <a:rPr lang="ko-KR" altLang="en-US" dirty="0" smtClean="0"/>
              <a:t>아이폰 설치 및 설정은 다음과 같습니다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761"/>
            <a:ext cx="11722100" cy="5115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82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2. </a:t>
            </a:r>
            <a:r>
              <a:rPr lang="ko-KR" altLang="en-US" sz="3000" b="1" dirty="0" smtClean="0"/>
              <a:t>전자 출결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04800" y="804229"/>
            <a:ext cx="10394707" cy="527404"/>
          </a:xfrm>
        </p:spPr>
        <p:txBody>
          <a:bodyPr/>
          <a:lstStyle/>
          <a:p>
            <a:r>
              <a:rPr lang="ko-KR" altLang="en-US" dirty="0" smtClean="0"/>
              <a:t>아이폰 사용자 설정</a:t>
            </a:r>
            <a:r>
              <a:rPr lang="en-US" altLang="ko-KR" dirty="0" smtClean="0"/>
              <a:t>(</a:t>
            </a:r>
            <a:r>
              <a:rPr lang="ko-KR" altLang="en-US" dirty="0" smtClean="0"/>
              <a:t>필요시</a:t>
            </a:r>
            <a:r>
              <a:rPr lang="en-US" altLang="ko-KR" dirty="0" smtClean="0"/>
              <a:t>) </a:t>
            </a:r>
            <a:r>
              <a:rPr lang="ko-KR" altLang="en-US" dirty="0" smtClean="0"/>
              <a:t>다음 안내사항을 참고해주세요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1633"/>
            <a:ext cx="11861800" cy="513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155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2. </a:t>
            </a:r>
            <a:r>
              <a:rPr lang="ko-KR" altLang="en-US" sz="3000" b="1" dirty="0" smtClean="0"/>
              <a:t>전자 출결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04800" y="804229"/>
            <a:ext cx="10394707" cy="527404"/>
          </a:xfrm>
        </p:spPr>
        <p:txBody>
          <a:bodyPr/>
          <a:lstStyle/>
          <a:p>
            <a:r>
              <a:rPr lang="ko-KR" altLang="en-US" dirty="0" smtClean="0"/>
              <a:t>아이폰 사용자 설정</a:t>
            </a:r>
            <a:r>
              <a:rPr lang="en-US" altLang="ko-KR" dirty="0" smtClean="0"/>
              <a:t>(</a:t>
            </a:r>
            <a:r>
              <a:rPr lang="ko-KR" altLang="en-US" dirty="0" smtClean="0"/>
              <a:t>필요시</a:t>
            </a:r>
            <a:r>
              <a:rPr lang="en-US" altLang="ko-KR" dirty="0" smtClean="0"/>
              <a:t>) </a:t>
            </a:r>
            <a:r>
              <a:rPr lang="ko-KR" altLang="en-US" dirty="0" smtClean="0"/>
              <a:t>다음 안내사항을 참고해주세요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1633"/>
            <a:ext cx="11760200" cy="5259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065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smtClean="0"/>
              <a:t>3. </a:t>
            </a:r>
            <a:r>
              <a:rPr lang="ko-KR" altLang="en-US" sz="3000" b="1" dirty="0" smtClean="0"/>
              <a:t>수강신청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881362" y="1799665"/>
            <a:ext cx="9202438" cy="2569136"/>
          </a:xfrm>
        </p:spPr>
        <p:txBody>
          <a:bodyPr>
            <a:normAutofit/>
          </a:bodyPr>
          <a:lstStyle/>
          <a:p>
            <a:r>
              <a:rPr lang="ko-KR" altLang="en-US" sz="2500" dirty="0" smtClean="0"/>
              <a:t>수강신청 기간은 </a:t>
            </a:r>
            <a:r>
              <a:rPr lang="en-US" altLang="ko-KR" sz="2500" dirty="0" smtClean="0"/>
              <a:t>2020.02.24-02.28</a:t>
            </a:r>
            <a:r>
              <a:rPr lang="ko-KR" altLang="en-US" sz="2500" dirty="0" smtClean="0"/>
              <a:t>일 오후</a:t>
            </a:r>
            <a:r>
              <a:rPr lang="en-US" altLang="ko-KR" sz="2500" dirty="0" smtClean="0"/>
              <a:t>6</a:t>
            </a:r>
            <a:r>
              <a:rPr lang="ko-KR" altLang="en-US" sz="2500" dirty="0" smtClean="0"/>
              <a:t>시입니다</a:t>
            </a:r>
            <a:r>
              <a:rPr lang="en-US" altLang="ko-KR" sz="2500" dirty="0" smtClean="0"/>
              <a:t>.</a:t>
            </a:r>
          </a:p>
          <a:p>
            <a:r>
              <a:rPr lang="ko-KR" altLang="en-US" sz="2500" dirty="0" err="1" smtClean="0"/>
              <a:t>수강정정</a:t>
            </a:r>
            <a:r>
              <a:rPr lang="ko-KR" altLang="en-US" sz="2500" dirty="0" smtClean="0"/>
              <a:t> 기간은 </a:t>
            </a:r>
            <a:r>
              <a:rPr lang="en-US" altLang="ko-KR" sz="2500" dirty="0" smtClean="0"/>
              <a:t>2020.03.02-03.06</a:t>
            </a:r>
            <a:r>
              <a:rPr lang="ko-KR" altLang="en-US" sz="2500" dirty="0" smtClean="0"/>
              <a:t>일 오후 </a:t>
            </a:r>
            <a:r>
              <a:rPr lang="en-US" altLang="ko-KR" sz="2500" dirty="0" smtClean="0"/>
              <a:t>6</a:t>
            </a:r>
            <a:r>
              <a:rPr lang="ko-KR" altLang="en-US" sz="2500" dirty="0" smtClean="0"/>
              <a:t>시입니다</a:t>
            </a:r>
            <a:r>
              <a:rPr lang="en-US" altLang="ko-KR" sz="2500" dirty="0" smtClean="0"/>
              <a:t>.</a:t>
            </a:r>
          </a:p>
          <a:p>
            <a:r>
              <a:rPr lang="en-US" altLang="ko-KR" sz="2500" dirty="0"/>
              <a:t> </a:t>
            </a:r>
            <a:r>
              <a:rPr lang="ko-KR" altLang="en-US" sz="2500" dirty="0" smtClean="0"/>
              <a:t>수강정정기간이란</a:t>
            </a:r>
            <a:r>
              <a:rPr lang="en-US" altLang="ko-KR" sz="2500" dirty="0" smtClean="0"/>
              <a:t>? </a:t>
            </a:r>
            <a:r>
              <a:rPr lang="ko-KR" altLang="en-US" sz="2500" dirty="0" smtClean="0"/>
              <a:t>본인이 수강한 강의를 듣고 싶지 않는 경우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수정하는 기간입니다</a:t>
            </a:r>
            <a:r>
              <a:rPr lang="en-US" altLang="ko-KR" sz="25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52781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1"/>
            <a:ext cx="10396882" cy="812800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3. </a:t>
            </a:r>
            <a:r>
              <a:rPr lang="ko-KR" altLang="en-US" sz="3000" b="1" dirty="0" smtClean="0"/>
              <a:t>수강신청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193387" y="745565"/>
            <a:ext cx="11005838" cy="15912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300" dirty="0" smtClean="0"/>
              <a:t>1. </a:t>
            </a:r>
            <a:r>
              <a:rPr lang="ko-KR" altLang="en-US" sz="2300" dirty="0" smtClean="0"/>
              <a:t>대전보건대학교 사이트</a:t>
            </a:r>
            <a:r>
              <a:rPr lang="en-US" altLang="ko-KR" sz="2300" dirty="0" smtClean="0"/>
              <a:t>-&gt; </a:t>
            </a:r>
            <a:r>
              <a:rPr lang="ko-KR" altLang="en-US" sz="2300" dirty="0" smtClean="0"/>
              <a:t>대학홈페이지 </a:t>
            </a:r>
            <a:r>
              <a:rPr lang="ko-KR" altLang="en-US" sz="2300" dirty="0" err="1" smtClean="0"/>
              <a:t>바로가기</a:t>
            </a:r>
            <a:r>
              <a:rPr lang="en-US" altLang="ko-KR" sz="2300" dirty="0" smtClean="0"/>
              <a:t>-&gt; </a:t>
            </a:r>
            <a:r>
              <a:rPr lang="ko-KR" altLang="en-US" sz="2300" dirty="0" smtClean="0"/>
              <a:t>상단의 포탈사이트에 들어간다</a:t>
            </a:r>
            <a:r>
              <a:rPr lang="en-US" altLang="ko-KR" sz="2300" dirty="0" smtClean="0"/>
              <a:t>.</a:t>
            </a:r>
          </a:p>
          <a:p>
            <a:pPr marL="0" indent="0">
              <a:buNone/>
            </a:pPr>
            <a:r>
              <a:rPr lang="en-US" altLang="ko-KR" sz="2300" dirty="0" smtClean="0"/>
              <a:t>(</a:t>
            </a:r>
            <a:r>
              <a:rPr lang="ko-KR" altLang="en-US" sz="2300" dirty="0" smtClean="0"/>
              <a:t>모바일 이용자</a:t>
            </a:r>
            <a:r>
              <a:rPr lang="en-US" altLang="ko-KR" sz="2300" dirty="0" smtClean="0"/>
              <a:t>: </a:t>
            </a:r>
            <a:r>
              <a:rPr lang="ko-KR" altLang="en-US" sz="2300" dirty="0" smtClean="0"/>
              <a:t>핸드폰에 대전보건대학교 포탈사이트 앱을 설치한다</a:t>
            </a:r>
            <a:r>
              <a:rPr lang="en-US" altLang="ko-KR" sz="2300" dirty="0" smtClean="0"/>
              <a:t>. </a:t>
            </a:r>
            <a:r>
              <a:rPr lang="ko-KR" altLang="en-US" sz="2300" b="1" dirty="0" smtClean="0">
                <a:solidFill>
                  <a:srgbClr val="FF0000"/>
                </a:solidFill>
              </a:rPr>
              <a:t>신청방법은 </a:t>
            </a:r>
            <a:r>
              <a:rPr lang="en-US" altLang="ko-KR" sz="2300" b="1" dirty="0" smtClean="0">
                <a:solidFill>
                  <a:srgbClr val="FF0000"/>
                </a:solidFill>
              </a:rPr>
              <a:t>pc</a:t>
            </a:r>
            <a:r>
              <a:rPr lang="ko-KR" altLang="en-US" sz="2300" b="1" dirty="0" smtClean="0">
                <a:solidFill>
                  <a:srgbClr val="FF0000"/>
                </a:solidFill>
              </a:rPr>
              <a:t>와 동일</a:t>
            </a:r>
            <a:r>
              <a:rPr lang="en-US" altLang="ko-KR" sz="2300" b="1" dirty="0" smtClean="0">
                <a:solidFill>
                  <a:srgbClr val="FF0000"/>
                </a:solidFill>
              </a:rPr>
              <a:t>)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36800"/>
            <a:ext cx="11755491" cy="3542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60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smtClean="0"/>
              <a:t>3. </a:t>
            </a:r>
            <a:r>
              <a:rPr lang="ko-KR" altLang="en-US" sz="3000" b="1" dirty="0" smtClean="0"/>
              <a:t>수강신청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60662" y="677582"/>
            <a:ext cx="11005838" cy="15912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300" dirty="0" smtClean="0"/>
              <a:t>2. </a:t>
            </a:r>
            <a:r>
              <a:rPr lang="ko-KR" altLang="en-US" sz="2300" dirty="0" smtClean="0"/>
              <a:t>포탈사이트에 들어간 후</a:t>
            </a:r>
            <a:r>
              <a:rPr lang="en-US" altLang="ko-KR" sz="2300" dirty="0" smtClean="0"/>
              <a:t>, </a:t>
            </a:r>
            <a:r>
              <a:rPr lang="ko-KR" altLang="en-US" sz="2300" dirty="0" err="1" smtClean="0"/>
              <a:t>로그인을</a:t>
            </a:r>
            <a:r>
              <a:rPr lang="ko-KR" altLang="en-US" sz="2300" dirty="0" smtClean="0"/>
              <a:t> 한다</a:t>
            </a:r>
            <a:r>
              <a:rPr lang="en-US" altLang="ko-KR" sz="2300" dirty="0" smtClean="0"/>
              <a:t>.(</a:t>
            </a:r>
            <a:r>
              <a:rPr lang="ko-KR" altLang="en-US" sz="2300" dirty="0" smtClean="0"/>
              <a:t>아이디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비번은 </a:t>
            </a:r>
            <a:r>
              <a:rPr lang="ko-KR" altLang="en-US" sz="2300" dirty="0" smtClean="0"/>
              <a:t>종합정보시스템과 동일</a:t>
            </a:r>
            <a:r>
              <a:rPr lang="en-US" altLang="ko-KR" sz="2300" dirty="0" smtClean="0"/>
              <a:t>)</a:t>
            </a:r>
            <a:endParaRPr lang="en-US" altLang="ko-KR" sz="2300" dirty="0" smtClean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0882"/>
            <a:ext cx="5169671" cy="494094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6946" y="1848921"/>
            <a:ext cx="6390216" cy="477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17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smtClean="0"/>
              <a:t>3. </a:t>
            </a:r>
            <a:r>
              <a:rPr lang="ko-KR" altLang="en-US" sz="3000" b="1" dirty="0" smtClean="0"/>
              <a:t>수강신청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60662" y="677582"/>
            <a:ext cx="11005838" cy="15912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300" dirty="0" smtClean="0"/>
              <a:t>3. </a:t>
            </a:r>
            <a:r>
              <a:rPr lang="ko-KR" altLang="en-US" sz="2300" dirty="0" smtClean="0"/>
              <a:t>포탈사이트 학사서비스에 들어가서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일반학기수강신청에 들어간다</a:t>
            </a:r>
            <a:r>
              <a:rPr lang="en-US" altLang="ko-KR" sz="2300" dirty="0" smtClean="0"/>
              <a:t>.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87" y="2055714"/>
            <a:ext cx="11441122" cy="2770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76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smtClean="0"/>
              <a:t>3. </a:t>
            </a:r>
            <a:r>
              <a:rPr lang="ko-KR" altLang="en-US" sz="3000" b="1" dirty="0" smtClean="0"/>
              <a:t>수강신청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193387" y="790014"/>
            <a:ext cx="11005838" cy="82101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ko-KR" sz="2300" dirty="0" smtClean="0"/>
              <a:t>4. </a:t>
            </a:r>
            <a:r>
              <a:rPr lang="ko-KR" altLang="en-US" sz="2300" dirty="0" err="1" smtClean="0"/>
              <a:t>일반학기</a:t>
            </a:r>
            <a:r>
              <a:rPr lang="ko-KR" altLang="en-US" sz="2300" dirty="0" smtClean="0"/>
              <a:t> 수강신청에 들어가면 다음 창이 나온다</a:t>
            </a:r>
            <a:r>
              <a:rPr lang="en-US" altLang="ko-KR" sz="2300" dirty="0" smtClean="0"/>
              <a:t>.</a:t>
            </a:r>
          </a:p>
          <a:p>
            <a:pPr marL="0" indent="0">
              <a:buNone/>
            </a:pPr>
            <a:r>
              <a:rPr lang="en-US" altLang="ko-KR" sz="2300" dirty="0" smtClean="0"/>
              <a:t>(</a:t>
            </a:r>
            <a:r>
              <a:rPr lang="ko-KR" altLang="en-US" sz="2300" dirty="0" smtClean="0"/>
              <a:t>보기 화면과 같이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선택을 한 후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전공과목은 다 신청하세요</a:t>
            </a:r>
            <a:r>
              <a:rPr lang="en-US" altLang="ko-KR" sz="2300" dirty="0" smtClean="0"/>
              <a:t>)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2" y="1816100"/>
            <a:ext cx="11608757" cy="490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72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4. </a:t>
            </a:r>
            <a:r>
              <a:rPr lang="ko-KR" altLang="en-US" sz="3000" b="1" dirty="0" smtClean="0"/>
              <a:t>수강신청 주의사항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510887" y="1710765"/>
            <a:ext cx="11005838" cy="2480235"/>
          </a:xfrm>
        </p:spPr>
        <p:txBody>
          <a:bodyPr>
            <a:noAutofit/>
          </a:bodyPr>
          <a:lstStyle/>
          <a:p>
            <a:pPr marL="457200" indent="-457200">
              <a:buAutoNum type="arabicPeriod"/>
            </a:pPr>
            <a:r>
              <a:rPr lang="ko-KR" altLang="en-US" dirty="0" smtClean="0"/>
              <a:t>교양 수강 신청 시</a:t>
            </a:r>
            <a:r>
              <a:rPr lang="en-US" altLang="ko-KR" dirty="0" smtClean="0"/>
              <a:t>, </a:t>
            </a:r>
            <a:r>
              <a:rPr lang="ko-KR" altLang="en-US" dirty="0" smtClean="0"/>
              <a:t>타 학과 지정 교양은 수강신청하지 말아주세요</a:t>
            </a:r>
            <a:r>
              <a:rPr lang="en-US" altLang="ko-KR" dirty="0" smtClean="0"/>
              <a:t>.</a:t>
            </a:r>
          </a:p>
          <a:p>
            <a:pPr marL="457200" indent="-457200">
              <a:buAutoNum type="arabicPeriod"/>
            </a:pPr>
            <a:r>
              <a:rPr lang="ko-KR" altLang="en-US" dirty="0" smtClean="0"/>
              <a:t>시간표 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강의실 및 교수님 이름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시간 잘 보고 수강신청하시길 바랍니다</a:t>
            </a:r>
            <a:r>
              <a:rPr lang="en-US" altLang="ko-KR" dirty="0" smtClean="0"/>
              <a:t>.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31573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1"/>
            <a:ext cx="10396882" cy="800100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5. </a:t>
            </a:r>
            <a:r>
              <a:rPr lang="ko-KR" altLang="en-US" sz="3000" b="1" dirty="0" smtClean="0"/>
              <a:t>재난건설안전과 시간표 공지</a:t>
            </a:r>
            <a:endParaRPr lang="ko-KR" altLang="en-US" sz="3000" b="1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0100"/>
            <a:ext cx="11899900" cy="58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572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5. </a:t>
            </a:r>
            <a:r>
              <a:rPr lang="ko-KR" altLang="en-US" sz="3000" b="1" dirty="0" smtClean="0"/>
              <a:t>재난건설안전과  복학생 참고 사항</a:t>
            </a:r>
            <a:endParaRPr lang="ko-KR" altLang="en-US" sz="3000" b="1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87" y="939800"/>
            <a:ext cx="5613400" cy="55753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565900" y="2771703"/>
            <a:ext cx="4610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rgbClr val="00B050"/>
                </a:solidFill>
              </a:rPr>
              <a:t>1</a:t>
            </a:r>
            <a:r>
              <a:rPr lang="ko-KR" altLang="en-US" sz="2000" b="1" dirty="0" smtClean="0">
                <a:solidFill>
                  <a:srgbClr val="00B050"/>
                </a:solidFill>
              </a:rPr>
              <a:t>학년 예비군은 예비역 회장이 따로 공지해서 알려줄 것</a:t>
            </a:r>
            <a:r>
              <a:rPr lang="en-US" altLang="ko-KR" sz="2000" b="1" dirty="0" smtClean="0">
                <a:solidFill>
                  <a:srgbClr val="00B050"/>
                </a:solidFill>
              </a:rPr>
              <a:t>~!!</a:t>
            </a:r>
            <a:endParaRPr lang="ko-KR" altLang="en-US" sz="2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77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/>
              <a:t>6</a:t>
            </a:r>
            <a:r>
              <a:rPr lang="en-US" altLang="ko-KR" sz="3000" b="1" dirty="0" smtClean="0"/>
              <a:t>. </a:t>
            </a:r>
            <a:r>
              <a:rPr lang="ko-KR" altLang="en-US" sz="3000" b="1" dirty="0" smtClean="0"/>
              <a:t>재난건설안전과 학과 사무실 및 전용 강의실 소개</a:t>
            </a:r>
            <a:r>
              <a:rPr lang="en-US" altLang="ko-KR" sz="3000" b="1" dirty="0" smtClean="0"/>
              <a:t>.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540428" y="1295400"/>
            <a:ext cx="10394272" cy="4178300"/>
          </a:xfrm>
        </p:spPr>
        <p:txBody>
          <a:bodyPr>
            <a:normAutofit/>
          </a:bodyPr>
          <a:lstStyle/>
          <a:p>
            <a:r>
              <a:rPr lang="ko-KR" altLang="en-US" sz="2500" dirty="0" smtClean="0"/>
              <a:t>재난건설안전과 학과 사무실 위치는 </a:t>
            </a:r>
            <a:r>
              <a:rPr lang="en-US" altLang="ko-KR" sz="2500" dirty="0" smtClean="0"/>
              <a:t>8</a:t>
            </a:r>
            <a:r>
              <a:rPr lang="ko-KR" altLang="en-US" sz="2500" dirty="0" smtClean="0"/>
              <a:t>동 </a:t>
            </a:r>
            <a:r>
              <a:rPr lang="en-US" altLang="ko-KR" sz="2500" dirty="0" smtClean="0"/>
              <a:t>1</a:t>
            </a:r>
            <a:r>
              <a:rPr lang="ko-KR" altLang="en-US" sz="2500" dirty="0" smtClean="0"/>
              <a:t>층 </a:t>
            </a:r>
            <a:r>
              <a:rPr lang="en-US" altLang="ko-KR" sz="2500" dirty="0" smtClean="0"/>
              <a:t>03</a:t>
            </a:r>
            <a:r>
              <a:rPr lang="ko-KR" altLang="en-US" sz="2500" dirty="0" smtClean="0"/>
              <a:t>호실입니다</a:t>
            </a:r>
            <a:r>
              <a:rPr lang="en-US" altLang="ko-KR" sz="2500" dirty="0" smtClean="0"/>
              <a:t>.</a:t>
            </a:r>
          </a:p>
          <a:p>
            <a:r>
              <a:rPr lang="ko-KR" altLang="en-US" sz="2500" dirty="0" smtClean="0"/>
              <a:t>수시 </a:t>
            </a:r>
            <a:r>
              <a:rPr lang="ko-KR" altLang="en-US" sz="2500" dirty="0" err="1" smtClean="0"/>
              <a:t>면접대기실</a:t>
            </a:r>
            <a:r>
              <a:rPr lang="ko-KR" altLang="en-US" sz="2500" dirty="0" smtClean="0"/>
              <a:t> 바로 앞으로 위치 이전하였습니다</a:t>
            </a:r>
            <a:r>
              <a:rPr lang="en-US" altLang="ko-KR" sz="2500" dirty="0" smtClean="0"/>
              <a:t>.</a:t>
            </a:r>
          </a:p>
          <a:p>
            <a:r>
              <a:rPr lang="ko-KR" altLang="en-US" sz="2500" dirty="0" smtClean="0"/>
              <a:t>학과 전화번호</a:t>
            </a:r>
            <a:r>
              <a:rPr lang="en-US" altLang="ko-KR" sz="2500" dirty="0" smtClean="0"/>
              <a:t>: 042-670-9728</a:t>
            </a:r>
            <a:r>
              <a:rPr lang="ko-KR" altLang="en-US" sz="2500" dirty="0" smtClean="0"/>
              <a:t>번입니다</a:t>
            </a:r>
            <a:r>
              <a:rPr lang="en-US" altLang="ko-KR" sz="2500" dirty="0" smtClean="0"/>
              <a:t>.</a:t>
            </a:r>
          </a:p>
          <a:p>
            <a:r>
              <a:rPr lang="ko-KR" altLang="en-US" sz="2500" dirty="0" smtClean="0"/>
              <a:t>재난건설안전과 전용 강의실은 총 </a:t>
            </a:r>
            <a:r>
              <a:rPr lang="en-US" altLang="ko-KR" sz="2500" dirty="0" smtClean="0"/>
              <a:t>4</a:t>
            </a:r>
            <a:r>
              <a:rPr lang="ko-KR" altLang="en-US" sz="2500" dirty="0" smtClean="0"/>
              <a:t>개입니다</a:t>
            </a:r>
            <a:r>
              <a:rPr lang="en-US" altLang="ko-KR" sz="2500" dirty="0" smtClean="0"/>
              <a:t>.</a:t>
            </a:r>
          </a:p>
          <a:p>
            <a:r>
              <a:rPr lang="en-US" altLang="ko-KR" sz="2500" dirty="0" smtClean="0"/>
              <a:t>(8121</a:t>
            </a:r>
            <a:r>
              <a:rPr lang="ko-KR" altLang="en-US" sz="2500" dirty="0" smtClean="0"/>
              <a:t>강의실</a:t>
            </a:r>
            <a:r>
              <a:rPr lang="en-US" altLang="ko-KR" sz="2500" dirty="0" smtClean="0"/>
              <a:t>, 8224</a:t>
            </a:r>
            <a:r>
              <a:rPr lang="ko-KR" altLang="en-US" sz="2500" dirty="0" smtClean="0"/>
              <a:t>강의실</a:t>
            </a:r>
            <a:r>
              <a:rPr lang="en-US" altLang="ko-KR" sz="2500" dirty="0" smtClean="0"/>
              <a:t>, 8101</a:t>
            </a:r>
            <a:r>
              <a:rPr lang="ko-KR" altLang="en-US" sz="2500" dirty="0" smtClean="0"/>
              <a:t>강의실</a:t>
            </a:r>
            <a:r>
              <a:rPr lang="en-US" altLang="ko-KR" sz="2500" dirty="0" smtClean="0"/>
              <a:t>, 8102</a:t>
            </a:r>
            <a:r>
              <a:rPr lang="ko-KR" altLang="en-US" sz="2500" dirty="0" smtClean="0"/>
              <a:t>강의실입니다</a:t>
            </a:r>
            <a:r>
              <a:rPr lang="en-US" altLang="ko-KR" sz="2500" dirty="0" smtClean="0"/>
              <a:t>.)</a:t>
            </a:r>
          </a:p>
          <a:p>
            <a:r>
              <a:rPr lang="en-US" altLang="ko-KR" sz="2500" dirty="0" smtClean="0"/>
              <a:t>8121: 1</a:t>
            </a:r>
            <a:r>
              <a:rPr lang="ko-KR" altLang="en-US" sz="2500" dirty="0" smtClean="0"/>
              <a:t>학년 전용</a:t>
            </a:r>
            <a:r>
              <a:rPr lang="en-US" altLang="ko-KR" sz="2500" dirty="0" smtClean="0"/>
              <a:t>/ 8224: 2</a:t>
            </a:r>
            <a:r>
              <a:rPr lang="ko-KR" altLang="en-US" sz="2500" dirty="0" smtClean="0"/>
              <a:t>학년 전용</a:t>
            </a:r>
            <a:r>
              <a:rPr lang="en-US" altLang="ko-KR" sz="2500" dirty="0" smtClean="0"/>
              <a:t>/ 8101: 3</a:t>
            </a:r>
            <a:r>
              <a:rPr lang="ko-KR" altLang="en-US" sz="2500" dirty="0" smtClean="0"/>
              <a:t>학년 전용</a:t>
            </a:r>
            <a:r>
              <a:rPr lang="en-US" altLang="ko-KR" sz="2500" dirty="0" smtClean="0"/>
              <a:t>/ 8102: </a:t>
            </a:r>
            <a:r>
              <a:rPr lang="ko-KR" altLang="en-US" sz="2500" dirty="0" err="1" smtClean="0"/>
              <a:t>일반강의실</a:t>
            </a:r>
            <a:endParaRPr lang="en-US" altLang="ko-KR" sz="2500" dirty="0" smtClean="0"/>
          </a:p>
        </p:txBody>
      </p:sp>
    </p:spTree>
    <p:extLst>
      <p:ext uri="{BB962C8B-B14F-4D97-AF65-F5344CB8AC3E}">
        <p14:creationId xmlns:p14="http://schemas.microsoft.com/office/powerpoint/2010/main" val="373794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7. </a:t>
            </a:r>
            <a:r>
              <a:rPr lang="ko-KR" altLang="en-US" sz="3000" b="1" dirty="0" smtClean="0"/>
              <a:t>재난건설안전과 지도 교수님 소개</a:t>
            </a:r>
            <a:r>
              <a:rPr lang="en-US" altLang="ko-KR" sz="3000" b="1" dirty="0"/>
              <a:t>.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49928" y="1148230"/>
            <a:ext cx="10965772" cy="4178300"/>
          </a:xfrm>
        </p:spPr>
        <p:txBody>
          <a:bodyPr>
            <a:normAutofit/>
          </a:bodyPr>
          <a:lstStyle/>
          <a:p>
            <a:r>
              <a:rPr lang="en-US" altLang="ko-KR" sz="2500" dirty="0" smtClean="0"/>
              <a:t>1</a:t>
            </a:r>
            <a:r>
              <a:rPr lang="ko-KR" altLang="en-US" sz="2500" dirty="0" smtClean="0"/>
              <a:t>학년 지도 교수님</a:t>
            </a:r>
            <a:r>
              <a:rPr lang="en-US" altLang="ko-KR" sz="2500" dirty="0" smtClean="0"/>
              <a:t>: </a:t>
            </a:r>
            <a:r>
              <a:rPr lang="ko-KR" altLang="en-US" sz="2500" dirty="0" smtClean="0"/>
              <a:t>김동은교수님</a:t>
            </a:r>
            <a:r>
              <a:rPr lang="en-US" altLang="ko-KR" sz="2500" dirty="0" smtClean="0"/>
              <a:t>(</a:t>
            </a:r>
            <a:r>
              <a:rPr lang="ko-KR" altLang="en-US" sz="2500" dirty="0" smtClean="0"/>
              <a:t>학과장</a:t>
            </a:r>
            <a:r>
              <a:rPr lang="en-US" altLang="ko-KR" sz="2500" dirty="0" smtClean="0"/>
              <a:t>) , </a:t>
            </a:r>
            <a:r>
              <a:rPr lang="ko-KR" altLang="en-US" sz="2500" dirty="0" smtClean="0"/>
              <a:t>연구실</a:t>
            </a:r>
            <a:r>
              <a:rPr lang="en-US" altLang="ko-KR" sz="2500" dirty="0" smtClean="0"/>
              <a:t>:8223</a:t>
            </a:r>
            <a:r>
              <a:rPr lang="ko-KR" altLang="en-US" sz="2500" dirty="0" smtClean="0"/>
              <a:t>호</a:t>
            </a:r>
            <a:endParaRPr lang="en-US" altLang="ko-KR" sz="2500" dirty="0" smtClean="0"/>
          </a:p>
          <a:p>
            <a:r>
              <a:rPr lang="en-US" altLang="ko-KR" sz="2500" dirty="0" smtClean="0"/>
              <a:t>2</a:t>
            </a:r>
            <a:r>
              <a:rPr lang="ko-KR" altLang="en-US" sz="2500" dirty="0" smtClean="0"/>
              <a:t>학년 지도 교수님</a:t>
            </a:r>
            <a:r>
              <a:rPr lang="en-US" altLang="ko-KR" sz="2500" dirty="0" smtClean="0"/>
              <a:t>: </a:t>
            </a:r>
            <a:r>
              <a:rPr lang="ko-KR" altLang="en-US" sz="2500" dirty="0" smtClean="0"/>
              <a:t>박종근교수님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연구실</a:t>
            </a:r>
            <a:r>
              <a:rPr lang="en-US" altLang="ko-KR" sz="2500" dirty="0" smtClean="0"/>
              <a:t>: 8315-1</a:t>
            </a:r>
            <a:r>
              <a:rPr lang="ko-KR" altLang="en-US" sz="2500" dirty="0" smtClean="0"/>
              <a:t>호</a:t>
            </a:r>
            <a:endParaRPr lang="en-US" altLang="ko-KR" sz="2500" dirty="0" smtClean="0"/>
          </a:p>
          <a:p>
            <a:r>
              <a:rPr lang="en-US" altLang="ko-KR" sz="2500" dirty="0" smtClean="0"/>
              <a:t>3</a:t>
            </a:r>
            <a:r>
              <a:rPr lang="ko-KR" altLang="en-US" sz="2500" dirty="0" smtClean="0"/>
              <a:t>학년 지도 교수님</a:t>
            </a:r>
            <a:r>
              <a:rPr lang="en-US" altLang="ko-KR" sz="2500" dirty="0" smtClean="0"/>
              <a:t>: </a:t>
            </a:r>
            <a:r>
              <a:rPr lang="ko-KR" altLang="en-US" sz="2500" dirty="0" smtClean="0"/>
              <a:t>이동열교수님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연구실</a:t>
            </a:r>
            <a:r>
              <a:rPr lang="en-US" altLang="ko-KR" sz="2500" dirty="0" smtClean="0"/>
              <a:t>: 8104</a:t>
            </a:r>
            <a:r>
              <a:rPr lang="ko-KR" altLang="en-US" sz="2500" dirty="0" smtClean="0"/>
              <a:t>호</a:t>
            </a:r>
            <a:endParaRPr lang="en-US" altLang="ko-KR" sz="2500" dirty="0" smtClean="0"/>
          </a:p>
          <a:p>
            <a:r>
              <a:rPr lang="ko-KR" altLang="en-US" sz="2500" dirty="0" smtClean="0"/>
              <a:t>재난 초빙 교수님</a:t>
            </a:r>
            <a:r>
              <a:rPr lang="en-US" altLang="ko-KR" sz="2500" dirty="0" smtClean="0"/>
              <a:t>: </a:t>
            </a:r>
            <a:r>
              <a:rPr lang="ko-KR" altLang="en-US" sz="2500" dirty="0" smtClean="0"/>
              <a:t>이재화교수님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연구실</a:t>
            </a:r>
            <a:r>
              <a:rPr lang="en-US" altLang="ko-KR" sz="2500" dirty="0" smtClean="0"/>
              <a:t>: 8415</a:t>
            </a:r>
            <a:r>
              <a:rPr lang="ko-KR" altLang="en-US" sz="2500" dirty="0" smtClean="0"/>
              <a:t>호</a:t>
            </a:r>
            <a:endParaRPr lang="en-US" altLang="ko-KR" sz="2500" dirty="0" smtClean="0"/>
          </a:p>
          <a:p>
            <a:r>
              <a:rPr lang="ko-KR" altLang="en-US" sz="2500" dirty="0" smtClean="0"/>
              <a:t>재난 겸임 교수님</a:t>
            </a:r>
            <a:r>
              <a:rPr lang="en-US" altLang="ko-KR" sz="2500" dirty="0" smtClean="0"/>
              <a:t>(</a:t>
            </a:r>
            <a:r>
              <a:rPr lang="ko-KR" altLang="en-US" sz="2500" dirty="0" err="1" smtClean="0"/>
              <a:t>외부교수님입니다</a:t>
            </a:r>
            <a:r>
              <a:rPr lang="en-US" altLang="ko-KR" sz="2500" dirty="0" smtClean="0"/>
              <a:t>.) : </a:t>
            </a:r>
            <a:r>
              <a:rPr lang="ko-KR" altLang="en-US" sz="2500" dirty="0" smtClean="0"/>
              <a:t>신소영</a:t>
            </a:r>
            <a:r>
              <a:rPr lang="en-US" altLang="ko-KR" sz="2500" dirty="0" smtClean="0"/>
              <a:t>, </a:t>
            </a:r>
            <a:r>
              <a:rPr lang="ko-KR" altLang="en-US" sz="2500" dirty="0" err="1" smtClean="0"/>
              <a:t>차요엘</a:t>
            </a:r>
            <a:endParaRPr lang="en-US" altLang="ko-KR" sz="2500" dirty="0" smtClean="0"/>
          </a:p>
          <a:p>
            <a:r>
              <a:rPr lang="ko-KR" altLang="en-US" sz="2500" dirty="0" smtClean="0"/>
              <a:t>재난건설안전과 조교</a:t>
            </a:r>
            <a:r>
              <a:rPr lang="en-US" altLang="ko-KR" sz="2500" dirty="0" smtClean="0"/>
              <a:t>: </a:t>
            </a:r>
            <a:r>
              <a:rPr lang="ko-KR" altLang="en-US" sz="2500" dirty="0" smtClean="0"/>
              <a:t>유수연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학과사무실</a:t>
            </a:r>
            <a:r>
              <a:rPr lang="en-US" altLang="ko-KR" sz="2500" dirty="0" smtClean="0"/>
              <a:t>: 8103</a:t>
            </a:r>
            <a:r>
              <a:rPr lang="ko-KR" altLang="en-US" sz="2500" dirty="0" smtClean="0"/>
              <a:t>호</a:t>
            </a:r>
            <a:endParaRPr lang="en-US" altLang="ko-KR" sz="2500" dirty="0" smtClean="0"/>
          </a:p>
        </p:txBody>
      </p:sp>
    </p:spTree>
    <p:extLst>
      <p:ext uri="{BB962C8B-B14F-4D97-AF65-F5344CB8AC3E}">
        <p14:creationId xmlns:p14="http://schemas.microsoft.com/office/powerpoint/2010/main" val="427742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8. </a:t>
            </a:r>
            <a:r>
              <a:rPr lang="ko-KR" altLang="en-US" sz="3000" b="1" dirty="0" smtClean="0"/>
              <a:t>재난건설안전과 졸업 요건</a:t>
            </a:r>
            <a:r>
              <a:rPr lang="en-US" altLang="ko-KR" sz="3000" b="1" dirty="0" smtClean="0"/>
              <a:t>(</a:t>
            </a:r>
            <a:r>
              <a:rPr lang="en-US" altLang="ko-KR" sz="3000" b="1" dirty="0" smtClean="0"/>
              <a:t>16,17,18,19</a:t>
            </a:r>
            <a:r>
              <a:rPr lang="ko-KR" altLang="en-US" sz="3000" b="1" dirty="0" smtClean="0"/>
              <a:t>학번 </a:t>
            </a:r>
            <a:r>
              <a:rPr lang="ko-KR" altLang="en-US" sz="3000" b="1" dirty="0" smtClean="0"/>
              <a:t>기준</a:t>
            </a:r>
            <a:r>
              <a:rPr lang="en-US" altLang="ko-KR" sz="3000" b="1" dirty="0" smtClean="0"/>
              <a:t>)</a:t>
            </a:r>
            <a:endParaRPr lang="ko-KR" altLang="en-US" sz="3000" b="1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7" b="35559"/>
          <a:stretch/>
        </p:blipFill>
        <p:spPr>
          <a:xfrm>
            <a:off x="0" y="1012470"/>
            <a:ext cx="11671300" cy="329283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3386" y="4394200"/>
            <a:ext cx="113636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FF0000"/>
                </a:solidFill>
              </a:rPr>
              <a:t>16.17</a:t>
            </a:r>
            <a:r>
              <a:rPr lang="ko-KR" altLang="en-US" dirty="0" smtClean="0">
                <a:solidFill>
                  <a:srgbClr val="FF0000"/>
                </a:solidFill>
              </a:rPr>
              <a:t>학번</a:t>
            </a:r>
            <a:r>
              <a:rPr lang="en-US" altLang="ko-KR" dirty="0" smtClean="0">
                <a:solidFill>
                  <a:srgbClr val="FF0000"/>
                </a:solidFill>
              </a:rPr>
              <a:t>: </a:t>
            </a:r>
            <a:r>
              <a:rPr lang="ko-KR" altLang="en-US" dirty="0" smtClean="0">
                <a:solidFill>
                  <a:srgbClr val="FF0000"/>
                </a:solidFill>
              </a:rPr>
              <a:t>교양 </a:t>
            </a:r>
            <a:r>
              <a:rPr lang="en-US" altLang="ko-KR" dirty="0" smtClean="0">
                <a:solidFill>
                  <a:srgbClr val="FF0000"/>
                </a:solidFill>
              </a:rPr>
              <a:t>12</a:t>
            </a:r>
            <a:r>
              <a:rPr lang="ko-KR" altLang="en-US" dirty="0" smtClean="0">
                <a:solidFill>
                  <a:srgbClr val="FF0000"/>
                </a:solidFill>
              </a:rPr>
              <a:t>학점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전공 </a:t>
            </a:r>
            <a:r>
              <a:rPr lang="en-US" altLang="ko-KR" dirty="0" smtClean="0">
                <a:solidFill>
                  <a:srgbClr val="FF0000"/>
                </a:solidFill>
              </a:rPr>
              <a:t>74</a:t>
            </a:r>
            <a:r>
              <a:rPr lang="ko-KR" altLang="en-US" dirty="0" smtClean="0">
                <a:solidFill>
                  <a:srgbClr val="FF0000"/>
                </a:solidFill>
              </a:rPr>
              <a:t>학점 필수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나머지는 교양 전공 상관없이 자율적으로 채우면 됩니다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</a:p>
          <a:p>
            <a:r>
              <a:rPr lang="en-US" altLang="ko-KR" dirty="0" smtClean="0">
                <a:solidFill>
                  <a:srgbClr val="FF0000"/>
                </a:solidFill>
              </a:rPr>
              <a:t>18</a:t>
            </a:r>
            <a:r>
              <a:rPr lang="ko-KR" altLang="en-US" dirty="0" smtClean="0">
                <a:solidFill>
                  <a:srgbClr val="FF0000"/>
                </a:solidFill>
              </a:rPr>
              <a:t>학번</a:t>
            </a:r>
            <a:r>
              <a:rPr lang="en-US" altLang="ko-KR" dirty="0" smtClean="0">
                <a:solidFill>
                  <a:srgbClr val="FF0000"/>
                </a:solidFill>
              </a:rPr>
              <a:t>: </a:t>
            </a:r>
            <a:r>
              <a:rPr lang="ko-KR" altLang="en-US" dirty="0" smtClean="0">
                <a:solidFill>
                  <a:srgbClr val="FF0000"/>
                </a:solidFill>
              </a:rPr>
              <a:t>교양 </a:t>
            </a:r>
            <a:r>
              <a:rPr lang="en-US" altLang="ko-KR" dirty="0" smtClean="0">
                <a:solidFill>
                  <a:srgbClr val="FF0000"/>
                </a:solidFill>
              </a:rPr>
              <a:t>18</a:t>
            </a:r>
            <a:r>
              <a:rPr lang="ko-KR" altLang="en-US" dirty="0" smtClean="0">
                <a:solidFill>
                  <a:srgbClr val="FF0000"/>
                </a:solidFill>
              </a:rPr>
              <a:t>학점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전공 </a:t>
            </a:r>
            <a:r>
              <a:rPr lang="en-US" altLang="ko-KR" dirty="0" smtClean="0">
                <a:solidFill>
                  <a:srgbClr val="FF0000"/>
                </a:solidFill>
              </a:rPr>
              <a:t>92</a:t>
            </a:r>
            <a:r>
              <a:rPr lang="ko-KR" altLang="en-US" dirty="0" smtClean="0">
                <a:solidFill>
                  <a:srgbClr val="FF0000"/>
                </a:solidFill>
              </a:rPr>
              <a:t>학점 필수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나머지는 자유롭게 채우면 됩니다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</a:p>
          <a:p>
            <a:r>
              <a:rPr lang="en-US" altLang="ko-KR" dirty="0" smtClean="0">
                <a:solidFill>
                  <a:srgbClr val="FF0000"/>
                </a:solidFill>
              </a:rPr>
              <a:t>19</a:t>
            </a:r>
            <a:r>
              <a:rPr lang="ko-KR" altLang="en-US" dirty="0" smtClean="0">
                <a:solidFill>
                  <a:srgbClr val="FF0000"/>
                </a:solidFill>
              </a:rPr>
              <a:t>학번</a:t>
            </a:r>
            <a:r>
              <a:rPr lang="en-US" altLang="ko-KR" dirty="0" smtClean="0">
                <a:solidFill>
                  <a:srgbClr val="FF0000"/>
                </a:solidFill>
              </a:rPr>
              <a:t>: </a:t>
            </a:r>
            <a:r>
              <a:rPr lang="ko-KR" altLang="en-US" dirty="0" smtClean="0">
                <a:solidFill>
                  <a:srgbClr val="FF0000"/>
                </a:solidFill>
              </a:rPr>
              <a:t>교양 </a:t>
            </a:r>
            <a:r>
              <a:rPr lang="en-US" altLang="ko-KR" dirty="0" smtClean="0">
                <a:solidFill>
                  <a:srgbClr val="FF0000"/>
                </a:solidFill>
              </a:rPr>
              <a:t>18</a:t>
            </a:r>
            <a:r>
              <a:rPr lang="ko-KR" altLang="en-US" dirty="0" smtClean="0">
                <a:solidFill>
                  <a:srgbClr val="FF0000"/>
                </a:solidFill>
              </a:rPr>
              <a:t>학점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전공 </a:t>
            </a:r>
            <a:r>
              <a:rPr lang="en-US" altLang="ko-KR" dirty="0" smtClean="0">
                <a:solidFill>
                  <a:srgbClr val="FF0000"/>
                </a:solidFill>
              </a:rPr>
              <a:t>95</a:t>
            </a:r>
            <a:r>
              <a:rPr lang="ko-KR" altLang="en-US" dirty="0" smtClean="0">
                <a:solidFill>
                  <a:srgbClr val="FF0000"/>
                </a:solidFill>
              </a:rPr>
              <a:t>학점 필수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나머지는 자유롭게 채우면 됩니다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17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30200" y="767996"/>
            <a:ext cx="11264900" cy="4566004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200000"/>
              </a:lnSpc>
            </a:pPr>
            <a:r>
              <a:rPr lang="ko-KR" altLang="en-US" sz="2200" b="1" dirty="0" smtClean="0"/>
              <a:t>재난건설안전과 개강에 필요한 안내사항에 대해 말씀드렸습니다</a:t>
            </a:r>
            <a:r>
              <a:rPr lang="en-US" altLang="ko-KR" sz="2200" b="1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200" b="1" dirty="0" smtClean="0"/>
              <a:t>복학생인 경우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등록금을 먼저 납부하신 다음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복학 신청을 해주셔야 합니다</a:t>
            </a:r>
            <a:r>
              <a:rPr lang="en-US" altLang="ko-KR" sz="2200" b="1" dirty="0" smtClean="0"/>
              <a:t>. </a:t>
            </a:r>
            <a:r>
              <a:rPr lang="ko-KR" altLang="en-US" sz="2200" b="1" dirty="0" smtClean="0"/>
              <a:t>등록금이 </a:t>
            </a:r>
            <a:r>
              <a:rPr lang="en-US" altLang="ko-KR" sz="2200" b="1" dirty="0" smtClean="0"/>
              <a:t>0</a:t>
            </a:r>
            <a:r>
              <a:rPr lang="ko-KR" altLang="en-US" sz="2200" b="1" dirty="0" smtClean="0"/>
              <a:t>원인 경우도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은행에 가서 </a:t>
            </a:r>
            <a:r>
              <a:rPr lang="ko-KR" altLang="en-US" sz="2200" b="1" dirty="0" err="1" smtClean="0"/>
              <a:t>수납하셔야</a:t>
            </a:r>
            <a:r>
              <a:rPr lang="ko-KR" altLang="en-US" sz="2200" b="1" dirty="0" smtClean="0"/>
              <a:t> 합니다</a:t>
            </a:r>
            <a:r>
              <a:rPr lang="en-US" altLang="ko-KR" sz="2200" b="1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200" b="1" dirty="0" smtClean="0"/>
              <a:t>복학 신청은 종합정보시스템 또는 학과를 방문하시면 가능합니다</a:t>
            </a:r>
            <a:r>
              <a:rPr lang="en-US" altLang="ko-KR" sz="2200" b="1" dirty="0" smtClean="0"/>
              <a:t>. </a:t>
            </a:r>
            <a:r>
              <a:rPr lang="ko-KR" altLang="en-US" sz="2200" b="1" dirty="0" smtClean="0"/>
              <a:t>군 휴학 후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복학하는 학생인 경우</a:t>
            </a:r>
            <a:r>
              <a:rPr lang="en-US" altLang="ko-KR" sz="2200" b="1" dirty="0" smtClean="0"/>
              <a:t>, </a:t>
            </a:r>
            <a:r>
              <a:rPr lang="ko-KR" altLang="en-US" sz="2200" b="1" dirty="0" err="1" smtClean="0"/>
              <a:t>전역증</a:t>
            </a:r>
            <a:r>
              <a:rPr lang="ko-KR" altLang="en-US" sz="2200" b="1" dirty="0" smtClean="0"/>
              <a:t> 가지고  학과에 오시길 바랍니다</a:t>
            </a:r>
            <a:r>
              <a:rPr lang="en-US" altLang="ko-KR" sz="2200" b="1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200" b="1" dirty="0" smtClean="0"/>
              <a:t>복학생 중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교양 신청할 학생들은 학과 시간표 보면서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신청해주세요</a:t>
            </a:r>
            <a:r>
              <a:rPr lang="en-US" altLang="ko-KR" sz="2200" b="1" dirty="0" smtClean="0"/>
              <a:t>. </a:t>
            </a:r>
            <a:endParaRPr lang="en-US" altLang="ko-KR" sz="2200" b="1" dirty="0" smtClean="0"/>
          </a:p>
          <a:p>
            <a:pPr marL="0" indent="0" algn="r">
              <a:lnSpc>
                <a:spcPct val="200000"/>
              </a:lnSpc>
              <a:buNone/>
            </a:pPr>
            <a:r>
              <a:rPr lang="en-US" altLang="ko-KR" sz="2200" b="1" dirty="0" smtClean="0"/>
              <a:t>- </a:t>
            </a:r>
            <a:r>
              <a:rPr lang="ko-KR" altLang="en-US" sz="2200" b="1" dirty="0" smtClean="0"/>
              <a:t>재난건설안전과 </a:t>
            </a:r>
            <a:r>
              <a:rPr lang="en-US" altLang="ko-KR" sz="2200" b="1" dirty="0" smtClean="0"/>
              <a:t>4</a:t>
            </a:r>
            <a:r>
              <a:rPr lang="ko-KR" altLang="en-US" sz="2200" b="1" dirty="0" smtClean="0"/>
              <a:t>대 학생회 및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조교 올림</a:t>
            </a:r>
            <a:r>
              <a:rPr lang="en-US" altLang="ko-KR" sz="2200" b="1" dirty="0" smtClean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37088278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주요 이벤트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8FA751"/>
      </a:accent1>
      <a:accent2>
        <a:srgbClr val="629D7D"/>
      </a:accent2>
      <a:accent3>
        <a:srgbClr val="5A7AAB"/>
      </a:accent3>
      <a:accent4>
        <a:srgbClr val="AA618F"/>
      </a:accent4>
      <a:accent5>
        <a:srgbClr val="BA5445"/>
      </a:accent5>
      <a:accent6>
        <a:srgbClr val="C8A547"/>
      </a:accent6>
      <a:hlink>
        <a:srgbClr val="91BF1A"/>
      </a:hlink>
      <a:folHlink>
        <a:srgbClr val="ADBE82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CF823853-53CC-4249-AEDB-2EA9F718B2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TM04033927[[fn=주요 이벤트]]</Template>
  <TotalTime>137</TotalTime>
  <Words>597</Words>
  <Application>Microsoft Office PowerPoint</Application>
  <PresentationFormat>와이드스크린</PresentationFormat>
  <Paragraphs>59</Paragraphs>
  <Slides>19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3" baseType="lpstr">
      <vt:lpstr>맑은 고딕</vt:lpstr>
      <vt:lpstr>Arial</vt:lpstr>
      <vt:lpstr>Impact</vt:lpstr>
      <vt:lpstr>주요 이벤트</vt:lpstr>
      <vt:lpstr>재난건설안전과  복학생 개강 안내사항</vt:lpstr>
      <vt:lpstr>1. 전자 출결 안내사항</vt:lpstr>
      <vt:lpstr>2. 전자 출결 안내사항</vt:lpstr>
      <vt:lpstr>2. 전자 출결 안내사항</vt:lpstr>
      <vt:lpstr>2. 전자 출결 안내사항</vt:lpstr>
      <vt:lpstr>2. 전자 출결 안내사항</vt:lpstr>
      <vt:lpstr>2. 전자 출결 안내사항</vt:lpstr>
      <vt:lpstr>3. 수강신청 안내사항</vt:lpstr>
      <vt:lpstr>3. 수강신청 안내사항</vt:lpstr>
      <vt:lpstr>3. 수강신청 안내사항</vt:lpstr>
      <vt:lpstr>3. 수강신청 안내사항</vt:lpstr>
      <vt:lpstr>3. 수강신청 안내사항</vt:lpstr>
      <vt:lpstr>4. 수강신청 주의사항</vt:lpstr>
      <vt:lpstr>5. 재난건설안전과 시간표 공지</vt:lpstr>
      <vt:lpstr>5. 재난건설안전과  복학생 참고 사항</vt:lpstr>
      <vt:lpstr>6. 재난건설안전과 학과 사무실 및 전용 강의실 소개.</vt:lpstr>
      <vt:lpstr>7. 재난건설안전과 지도 교수님 소개.</vt:lpstr>
      <vt:lpstr>8. 재난건설안전과 졸업 요건(16,17,18,19학번 기준)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재난건설안전과  입학 안내사항</dc:title>
  <dc:creator>User</dc:creator>
  <cp:lastModifiedBy>User</cp:lastModifiedBy>
  <cp:revision>31</cp:revision>
  <dcterms:created xsi:type="dcterms:W3CDTF">2020-02-04T00:20:25Z</dcterms:created>
  <dcterms:modified xsi:type="dcterms:W3CDTF">2020-02-04T02:54:39Z</dcterms:modified>
</cp:coreProperties>
</file>