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7EC3-3133-48C9-97B1-03E5F58DC504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AB9B-1D02-4E95-A8E6-FFA37B0D3C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2991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7EC3-3133-48C9-97B1-03E5F58DC504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AB9B-1D02-4E95-A8E6-FFA37B0D3C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1652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7EC3-3133-48C9-97B1-03E5F58DC504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AB9B-1D02-4E95-A8E6-FFA37B0D3C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73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7EC3-3133-48C9-97B1-03E5F58DC504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AB9B-1D02-4E95-A8E6-FFA37B0D3C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0470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7EC3-3133-48C9-97B1-03E5F58DC504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AB9B-1D02-4E95-A8E6-FFA37B0D3C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6064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7EC3-3133-48C9-97B1-03E5F58DC504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AB9B-1D02-4E95-A8E6-FFA37B0D3C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6532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7EC3-3133-48C9-97B1-03E5F58DC504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AB9B-1D02-4E95-A8E6-FFA37B0D3C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356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7EC3-3133-48C9-97B1-03E5F58DC504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AB9B-1D02-4E95-A8E6-FFA37B0D3C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1719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7EC3-3133-48C9-97B1-03E5F58DC504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AB9B-1D02-4E95-A8E6-FFA37B0D3C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2732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7EC3-3133-48C9-97B1-03E5F58DC504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AB9B-1D02-4E95-A8E6-FFA37B0D3C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8004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37EC3-3133-48C9-97B1-03E5F58DC504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BAB9B-1D02-4E95-A8E6-FFA37B0D3C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08853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21552" y="629932"/>
            <a:ext cx="12224328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800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7637" y="714232"/>
            <a:ext cx="11566861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7510" y="229653"/>
            <a:ext cx="8686175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08494" y="1775806"/>
            <a:ext cx="5051635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3328779" y="1320651"/>
            <a:ext cx="3026494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6363677" y="1469158"/>
            <a:ext cx="1376416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247169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37EC3-3133-48C9-97B1-03E5F58DC504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EBAB9B-1D02-4E95-A8E6-FFA37B0D3C5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1672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2501900"/>
            <a:ext cx="9144000" cy="1008062"/>
          </a:xfrm>
        </p:spPr>
        <p:txBody>
          <a:bodyPr>
            <a:normAutofit fontScale="90000"/>
          </a:bodyPr>
          <a:lstStyle/>
          <a:p>
            <a:r>
              <a:rPr lang="en-US" altLang="ko-KR" dirty="0" smtClean="0"/>
              <a:t>2023</a:t>
            </a:r>
            <a:r>
              <a:rPr lang="ko-KR" altLang="en-US" dirty="0" smtClean="0"/>
              <a:t>학년도 수강신청 매뉴얼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7715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대학홈피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상단 수강신청 클릭 또는 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 직접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학번 부여 전 신입생은 수험번호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신입생 최초 비밀번호는 주민번호 뒤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6176" y="1342831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6064" y="220845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2402712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1544609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6767355" y="30484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1436197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2402712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2402712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6776064" y="249182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6776064" y="27689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5877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1"/>
            <a:ext cx="4640700" cy="2913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320672" y="2369970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18548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171264" y="2871308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2039706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910133" y="286569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90390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2135611" y="1845798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2006149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2125229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2145896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313607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310267" y="3779607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1231502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1231852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6774287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9526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2082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91032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10159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96899" y="3074741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65341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65304" y="3076378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45561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2079497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2796356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214121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2082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53997" y="2747505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09023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87374" y="308313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65341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80072" y="308476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35162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2055668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2796356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30222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490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46744" y="2923062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92245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81257" y="3282281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40174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67401" y="328278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47658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2050484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999227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39039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490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ex) 2020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38355" y="3087259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83856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71732" y="3300195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30649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98685" y="3293443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88467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6079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1"/>
            <a:ext cx="4640700" cy="6565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61250" y="328003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16276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6774286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67603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12208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성적조회는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개인정보관리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성적텝에서만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37888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65940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302891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12208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시간표는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학생시간표조회에서만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37617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50298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238026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596</Words>
  <Application>Microsoft Office PowerPoint</Application>
  <PresentationFormat>와이드스크린</PresentationFormat>
  <Paragraphs>175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5" baseType="lpstr">
      <vt:lpstr>나눔고딕</vt:lpstr>
      <vt:lpstr>Arial</vt:lpstr>
      <vt:lpstr>Wingdings</vt:lpstr>
      <vt:lpstr>맑은 고딕</vt:lpstr>
      <vt:lpstr>Office 테마</vt:lpstr>
      <vt:lpstr>2023학년도 수강신청 매뉴얼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2023학년도 수강신청 매뉴얼</dc:title>
  <dc:creator>User</dc:creator>
  <cp:lastModifiedBy>User</cp:lastModifiedBy>
  <cp:revision>1</cp:revision>
  <dcterms:created xsi:type="dcterms:W3CDTF">2023-02-15T04:27:11Z</dcterms:created>
  <dcterms:modified xsi:type="dcterms:W3CDTF">2023-02-15T04:27:16Z</dcterms:modified>
</cp:coreProperties>
</file>