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415" r:id="rId2"/>
    <p:sldId id="551" r:id="rId3"/>
    <p:sldId id="1879" r:id="rId4"/>
    <p:sldId id="1880" r:id="rId5"/>
    <p:sldId id="1881" r:id="rId6"/>
    <p:sldId id="556" r:id="rId7"/>
    <p:sldId id="1883" r:id="rId8"/>
    <p:sldId id="1884" r:id="rId9"/>
    <p:sldId id="553" r:id="rId10"/>
    <p:sldId id="557" r:id="rId11"/>
    <p:sldId id="1885" r:id="rId12"/>
    <p:sldId id="1886" r:id="rId13"/>
    <p:sldId id="1889" r:id="rId14"/>
    <p:sldId id="1892" r:id="rId15"/>
    <p:sldId id="1894" r:id="rId16"/>
  </p:sldIdLst>
  <p:sldSz cx="122047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E5BE8219-FA32-4484-839B-5D8904112A49}">
          <p14:sldIdLst>
            <p14:sldId id="415"/>
            <p14:sldId id="551"/>
            <p14:sldId id="1879"/>
            <p14:sldId id="1880"/>
            <p14:sldId id="1881"/>
            <p14:sldId id="556"/>
            <p14:sldId id="1883"/>
            <p14:sldId id="1884"/>
            <p14:sldId id="553"/>
            <p14:sldId id="557"/>
            <p14:sldId id="1885"/>
            <p14:sldId id="1886"/>
            <p14:sldId id="1889"/>
            <p14:sldId id="1892"/>
            <p14:sldId id="189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84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DBDBDB"/>
    <a:srgbClr val="FF0066"/>
    <a:srgbClr val="000000"/>
    <a:srgbClr val="CC0000"/>
    <a:srgbClr val="E8E8E8"/>
    <a:srgbClr val="EEEEEE"/>
    <a:srgbClr val="E0E0E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200" autoAdjust="0"/>
  </p:normalViewPr>
  <p:slideViewPr>
    <p:cSldViewPr>
      <p:cViewPr varScale="1">
        <p:scale>
          <a:sx n="104" d="100"/>
          <a:sy n="104" d="100"/>
        </p:scale>
        <p:origin x="84" y="132"/>
      </p:cViewPr>
      <p:guideLst>
        <p:guide orient="horz" pos="2160"/>
        <p:guide pos="2880"/>
        <p:guide pos="384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1" d="100"/>
          <a:sy n="81" d="100"/>
        </p:scale>
        <p:origin x="3996" y="78"/>
      </p:cViewPr>
      <p:guideLst>
        <p:guide orient="horz" pos="3126"/>
        <p:guide pos="2141"/>
      </p:guideLst>
    </p:cSldViewPr>
  </p:notes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E716AF-CF1E-4511-A658-258E4966EAB0}" type="datetimeFigureOut">
              <a:rPr lang="ko-KR" altLang="en-US" smtClean="0"/>
              <a:t>2024-01-22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F54914-BA33-4D06-B06A-8E582AA4323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1555852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A1748E-7DD6-4CCD-A269-923FE9CB3A55}" type="datetimeFigureOut">
              <a:rPr lang="ko-KR" altLang="en-US" smtClean="0"/>
              <a:t>2024-01-22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2305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D331E-6945-456A-80E9-40270C75AA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4037632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-15791" y="6747030"/>
            <a:ext cx="122047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 descr="C:\Users\user\Desktop\학교전경1107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2136"/>
            <a:ext cx="12204700" cy="2527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3560" y="6490062"/>
            <a:ext cx="1545349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4802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91" y="116632"/>
            <a:ext cx="122047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 userDrawn="1"/>
        </p:nvSpPr>
        <p:spPr>
          <a:xfrm>
            <a:off x="-15791" y="6747030"/>
            <a:ext cx="122047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lvl1pPr algn="ctr">
              <a:defRPr sz="1100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89734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12-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760" y="2780910"/>
            <a:ext cx="6629931" cy="355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직사각형 24"/>
          <p:cNvSpPr/>
          <p:nvPr userDrawn="1"/>
        </p:nvSpPr>
        <p:spPr>
          <a:xfrm>
            <a:off x="-15791" y="6747030"/>
            <a:ext cx="122047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Picture 3" descr="D:\00.학교자료\보건대학교CI\HIT bs 0319\logo청운_png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0450" y="6494995"/>
            <a:ext cx="1736241" cy="252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7" name="Group 109"/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2898589131"/>
              </p:ext>
            </p:extLst>
          </p:nvPr>
        </p:nvGraphicFramePr>
        <p:xfrm>
          <a:off x="363512" y="476591"/>
          <a:ext cx="2595060" cy="438607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{616DA210-FB5B-4158-B5E0-FEB733F419BA}</a:tableStyleId>
              </a:tblPr>
              <a:tblGrid>
                <a:gridCol w="1922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27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8607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의안번호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22047" marR="122047" anchor="ctr" horzOverflow="overflow"/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2047" marR="122047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8" name="Group 109"/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234541292"/>
              </p:ext>
            </p:extLst>
          </p:nvPr>
        </p:nvGraphicFramePr>
        <p:xfrm>
          <a:off x="912229" y="5537912"/>
          <a:ext cx="5094007" cy="801046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{616DA210-FB5B-4158-B5E0-FEB733F419BA}</a:tableStyleId>
              </a:tblPr>
              <a:tblGrid>
                <a:gridCol w="19222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71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0523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제출년월일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22047" marR="12204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2047" marR="122047" anchor="ctr" horzOverflow="overflow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5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제   출   자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22047" marR="12204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2047" marR="122047" anchor="ctr" horzOverflow="overflow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9" name="직사각형 28"/>
          <p:cNvSpPr/>
          <p:nvPr userDrawn="1"/>
        </p:nvSpPr>
        <p:spPr>
          <a:xfrm>
            <a:off x="816116" y="1484730"/>
            <a:ext cx="10572468" cy="1152160"/>
          </a:xfrm>
          <a:prstGeom prst="rect">
            <a:avLst/>
          </a:prstGeom>
          <a:noFill/>
          <a:ln w="101600" cmpd="sng">
            <a:gradFill>
              <a:gsLst>
                <a:gs pos="100000">
                  <a:schemeClr val="accent1">
                    <a:lumMod val="75000"/>
                  </a:schemeClr>
                </a:gs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4596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0235" y="1600201"/>
            <a:ext cx="539040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04056" y="1600201"/>
            <a:ext cx="539040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2593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10235" y="1535113"/>
            <a:ext cx="539252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0235" y="2174875"/>
            <a:ext cx="539252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9819" y="1535113"/>
            <a:ext cx="539464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9819" y="2174875"/>
            <a:ext cx="539464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5826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0681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6632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0236" y="273050"/>
            <a:ext cx="40152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71699" y="273051"/>
            <a:ext cx="68227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10236" y="1435101"/>
            <a:ext cx="40152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915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92207" y="4800600"/>
            <a:ext cx="732282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92207" y="612775"/>
            <a:ext cx="732282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92207" y="5367338"/>
            <a:ext cx="732282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449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992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48407" y="274639"/>
            <a:ext cx="2746058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0235" y="274639"/>
            <a:ext cx="8034761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5198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10235" y="274638"/>
            <a:ext cx="1098423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10235" y="1600201"/>
            <a:ext cx="1098423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10235" y="6356351"/>
            <a:ext cx="2847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678469" y="6381411"/>
            <a:ext cx="2847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8708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13" Type="http://schemas.openxmlformats.org/officeDocument/2006/relationships/hyperlink" Target="http://www.google.co.kr/url?sa=i&amp;rct=j&amp;q=&amp;esrc=s&amp;source=images&amp;cd=&amp;cad=rja&amp;uact=8&amp;ved=0CAcQjRw&amp;url=http%3A%2F%2Fwww.samsunghospital.com%2Fdept%2Fmedical%2FcheckupSub01View.do%3Fcontent_id%3D951%26DP_CODE%3DTS%26MENU_ID%3D003022%26ds_code%3DD0003051%26main_content_id%3D951&amp;ei=vCaaVbDBD8zo8AXIhquoDA&amp;bvm=bv.96952980,d.dGc&amp;psig=AFQjCNH1wKQqqT5CSXbI1EpwPNjADbwqzA&amp;ust=1436252194428444" TargetMode="External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12" Type="http://schemas.openxmlformats.org/officeDocument/2006/relationships/image" Target="../media/image39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11" Type="http://schemas.openxmlformats.org/officeDocument/2006/relationships/image" Target="../media/image38.jpeg"/><Relationship Id="rId5" Type="http://schemas.openxmlformats.org/officeDocument/2006/relationships/image" Target="../media/image33.jpeg"/><Relationship Id="rId10" Type="http://schemas.openxmlformats.org/officeDocument/2006/relationships/hyperlink" Target="http://www.google.co.kr/url?sa=i&amp;rct=j&amp;q=&amp;esrc=s&amp;frm=1&amp;source=images&amp;cd=&amp;docid=CRx6taSOEWvHTM&amp;tbnid=zWbonI5idhfcjM:&amp;ved=0CAUQjRw&amp;url=http%3A%2F%2Fmedical-guides.com%2Ftag%2Fgallstones%2F&amp;ei=7DLaU7juIpPr8AW49IHoCQ&amp;bvm=bv.72185853,d.dGc&amp;psig=AFQjCNHM0EgdeiSdgnycGwRq7bvxJDmnVQ&amp;ust=1406895148999063" TargetMode="External"/><Relationship Id="rId4" Type="http://schemas.openxmlformats.org/officeDocument/2006/relationships/image" Target="../media/image32.jpeg"/><Relationship Id="rId9" Type="http://schemas.openxmlformats.org/officeDocument/2006/relationships/image" Target="../media/image37.png"/><Relationship Id="rId14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7.gif"/><Relationship Id="rId7" Type="http://schemas.openxmlformats.org/officeDocument/2006/relationships/image" Target="../media/image50.jpe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jpeg"/><Relationship Id="rId4" Type="http://schemas.openxmlformats.org/officeDocument/2006/relationships/hyperlink" Target="http://www.google.co.kr/url?sa=i&amp;rct=j&amp;q=&amp;esrc=s&amp;frm=1&amp;source=images&amp;cd=&amp;cad=rja&amp;uact=8&amp;docid=eOVJNxmLQ5xqxM&amp;tbnid=BZlm_ydAKz1uGM:&amp;ved=0CAUQjRw&amp;url=http%3A%2F%2Fwww.ypervasinews.gr%2Fnews%2F%3Fp%3D8848&amp;ei=BzLaU4ScKpLd8AXavoKIAg&amp;bvm=bv.72185853,d.dGc&amp;psig=AFQjCNEYI5MBynwst-lzUBUOtxIKMqVMgw&amp;ust=1406894778080869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3.jpeg"/><Relationship Id="rId7" Type="http://schemas.openxmlformats.org/officeDocument/2006/relationships/image" Target="../media/image5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jpeg"/><Relationship Id="rId7" Type="http://schemas.openxmlformats.org/officeDocument/2006/relationships/image" Target="../media/image64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10" Type="http://schemas.openxmlformats.org/officeDocument/2006/relationships/image" Target="../media/image67.png"/><Relationship Id="rId4" Type="http://schemas.openxmlformats.org/officeDocument/2006/relationships/image" Target="../media/image61.jpeg"/><Relationship Id="rId9" Type="http://schemas.openxmlformats.org/officeDocument/2006/relationships/image" Target="../media/image6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3" Type="http://schemas.openxmlformats.org/officeDocument/2006/relationships/image" Target="../media/image69.jpeg"/><Relationship Id="rId7" Type="http://schemas.openxmlformats.org/officeDocument/2006/relationships/hyperlink" Target="http://www.google.co.kr/url?sa=i&amp;rct=j&amp;q=&amp;esrc=s&amp;source=images&amp;cd=&amp;cad=rja&amp;uact=8&amp;ved=0CAcQjRw&amp;url=http://www.k-health.com/news/articleView.html?idxno%3D4705&amp;ei=Uo5mVdzkHtbf8AWu6oLoAg&amp;bvm=bv.93990622,d.dGc&amp;psig=AFQjCNHPFC6j5eeRDZz1wEUFQHqts87M0A&amp;ust=1432870813381829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8.png"/><Relationship Id="rId11" Type="http://schemas.openxmlformats.org/officeDocument/2006/relationships/image" Target="../media/image74.png"/><Relationship Id="rId5" Type="http://schemas.openxmlformats.org/officeDocument/2006/relationships/oleObject" Target="../embeddings/oleObject1.bin"/><Relationship Id="rId10" Type="http://schemas.openxmlformats.org/officeDocument/2006/relationships/image" Target="../media/image73.png"/><Relationship Id="rId4" Type="http://schemas.openxmlformats.org/officeDocument/2006/relationships/image" Target="../media/image70.jpeg"/><Relationship Id="rId9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DB644991-1CCE-4255-AE77-9D6C68014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1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220626C-8037-46D1-9281-EAFB141CF2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1" b="9936"/>
          <a:stretch/>
        </p:blipFill>
        <p:spPr>
          <a:xfrm>
            <a:off x="0" y="1412058"/>
            <a:ext cx="12223200" cy="54766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FA44EFA-1841-423C-98DD-FB12149C7E8F}"/>
              </a:ext>
            </a:extLst>
          </p:cNvPr>
          <p:cNvSpPr txBox="1"/>
          <p:nvPr/>
        </p:nvSpPr>
        <p:spPr>
          <a:xfrm>
            <a:off x="1637730" y="332570"/>
            <a:ext cx="8929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dirty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대전보건대학교 방사선학과 소개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B8B473A-0C22-4A14-B204-35ADCDC802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00" y="383608"/>
            <a:ext cx="674377" cy="70788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278930" y="1091494"/>
            <a:ext cx="18722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2024.01.29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38127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6908C22-EA7E-49BD-AB6A-F82035FE439D}"/>
              </a:ext>
            </a:extLst>
          </p:cNvPr>
          <p:cNvSpPr txBox="1"/>
          <p:nvPr/>
        </p:nvSpPr>
        <p:spPr>
          <a:xfrm>
            <a:off x="413560" y="207314"/>
            <a:ext cx="8713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Ⅰ. </a:t>
            </a:r>
            <a:r>
              <a:rPr lang="ko-KR" altLang="en-US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방사선학과</a:t>
            </a:r>
            <a:endParaRPr lang="en-US" altLang="ko-KR" sz="20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4A014D8F-CFDE-400C-9B9C-80441D9F25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383798"/>
              </p:ext>
            </p:extLst>
          </p:nvPr>
        </p:nvGraphicFramePr>
        <p:xfrm>
          <a:off x="706488" y="1016197"/>
          <a:ext cx="6696459" cy="413512"/>
        </p:xfrm>
        <a:graphic>
          <a:graphicData uri="http://schemas.openxmlformats.org/drawingml/2006/table">
            <a:tbl>
              <a:tblPr/>
              <a:tblGrid>
                <a:gridCol w="315444">
                  <a:extLst>
                    <a:ext uri="{9D8B030D-6E8A-4147-A177-3AD203B41FA5}">
                      <a16:colId xmlns:a16="http://schemas.microsoft.com/office/drawing/2014/main" val="1142366957"/>
                    </a:ext>
                  </a:extLst>
                </a:gridCol>
                <a:gridCol w="216229">
                  <a:extLst>
                    <a:ext uri="{9D8B030D-6E8A-4147-A177-3AD203B41FA5}">
                      <a16:colId xmlns:a16="http://schemas.microsoft.com/office/drawing/2014/main" val="3272108953"/>
                    </a:ext>
                  </a:extLst>
                </a:gridCol>
                <a:gridCol w="6164786">
                  <a:extLst>
                    <a:ext uri="{9D8B030D-6E8A-4147-A177-3AD203B41FA5}">
                      <a16:colId xmlns:a16="http://schemas.microsoft.com/office/drawing/2014/main" val="2543225912"/>
                    </a:ext>
                  </a:extLst>
                </a:gridCol>
              </a:tblGrid>
              <a:tr h="2772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kern="0" spc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304800" marR="0" indent="-3048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학과 소개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14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0640761"/>
                  </a:ext>
                </a:extLst>
              </a:tr>
            </a:tbl>
          </a:graphicData>
        </a:graphic>
      </p:graphicFrame>
      <p:sp>
        <p:nvSpPr>
          <p:cNvPr id="9" name="슬라이드 번호 개체 틀 1">
            <a:extLst>
              <a:ext uri="{FF2B5EF4-FFF2-40B4-BE49-F238E27FC236}">
                <a16:creationId xmlns:a16="http://schemas.microsoft.com/office/drawing/2014/main" id="{9EFF0E0F-534E-4C8E-B0FF-F71AE90C22CC}"/>
              </a:ext>
            </a:extLst>
          </p:cNvPr>
          <p:cNvSpPr txBox="1">
            <a:spLocks/>
          </p:cNvSpPr>
          <p:nvPr/>
        </p:nvSpPr>
        <p:spPr>
          <a:xfrm>
            <a:off x="4758851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100" dirty="0"/>
              <a:t>- 1 -</a:t>
            </a:r>
            <a:endParaRPr lang="ko-KR" altLang="en-US" sz="1100" dirty="0"/>
          </a:p>
        </p:txBody>
      </p:sp>
      <p:sp>
        <p:nvSpPr>
          <p:cNvPr id="15" name="TextBox 63">
            <a:extLst>
              <a:ext uri="{FF2B5EF4-FFF2-40B4-BE49-F238E27FC236}">
                <a16:creationId xmlns:a16="http://schemas.microsoft.com/office/drawing/2014/main" id="{3853B70F-02B7-4825-A1FB-484ECB7AA2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3660" y="1902758"/>
            <a:ext cx="8924912" cy="2253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44513" indent="-544513"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63611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68183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72755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77327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marL="0" indent="0">
              <a:lnSpc>
                <a:spcPct val="120000"/>
              </a:lnSpc>
              <a:buClr>
                <a:srgbClr val="475F7B"/>
              </a:buClr>
            </a:pPr>
            <a:r>
              <a:rPr lang="en-US" altLang="ko-KR" sz="15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○ </a:t>
            </a:r>
            <a:r>
              <a:rPr lang="ko-KR" altLang="en-US" sz="15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인재양성</a:t>
            </a:r>
            <a:endParaRPr lang="en-US" altLang="ko-KR" sz="1500" b="1" dirty="0">
              <a:solidFill>
                <a:srgbClr val="26262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Clr>
                <a:srgbClr val="475F7B"/>
              </a:buClr>
            </a:pP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► 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인격과 실무 능력을 갖춘 방사선분야의 전문인</a:t>
            </a:r>
          </a:p>
          <a:p>
            <a:pPr marL="0" indent="0">
              <a:lnSpc>
                <a:spcPct val="120000"/>
              </a:lnSpc>
              <a:buClr>
                <a:srgbClr val="475F7B"/>
              </a:buClr>
            </a:pPr>
            <a:endParaRPr lang="en-US" altLang="ko-KR" sz="1500" b="1" dirty="0">
              <a:solidFill>
                <a:srgbClr val="26262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Clr>
                <a:srgbClr val="475F7B"/>
              </a:buClr>
            </a:pPr>
            <a:r>
              <a:rPr lang="en-US" altLang="ko-KR" sz="15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○ </a:t>
            </a:r>
            <a:r>
              <a:rPr lang="ko-KR" altLang="en-US" sz="15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핵심목표</a:t>
            </a:r>
            <a:endParaRPr lang="ko-KR" altLang="en-US" sz="1100" dirty="0"/>
          </a:p>
          <a:p>
            <a:pPr marL="0" indent="0">
              <a:lnSpc>
                <a:spcPct val="120000"/>
              </a:lnSpc>
              <a:buClr>
                <a:srgbClr val="475F7B"/>
              </a:buClr>
            </a:pPr>
            <a:r>
              <a:rPr lang="en-US" altLang="ko-KR" sz="15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► 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기초지식과 전공지식을 통합 적용 하여 방사선 업무를 수행</a:t>
            </a:r>
            <a:endParaRPr lang="en-US" altLang="ko-KR" sz="1400" b="1" dirty="0">
              <a:solidFill>
                <a:srgbClr val="26262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Clr>
                <a:srgbClr val="475F7B"/>
              </a:buClr>
            </a:pP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► 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장치의 운용 및 기술적 적용과 안전관리 능력을 함양</a:t>
            </a:r>
            <a:endParaRPr lang="en-US" altLang="ko-KR" sz="1400" b="1" dirty="0">
              <a:solidFill>
                <a:srgbClr val="26262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Clr>
                <a:srgbClr val="475F7B"/>
              </a:buClr>
            </a:pP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► 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의과학적 기술을 습득하고 지속적 학습을 통해 환자검사에 적용</a:t>
            </a:r>
            <a:endParaRPr lang="en-US" altLang="ko-KR" sz="1400" b="1" dirty="0">
              <a:solidFill>
                <a:srgbClr val="26262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Clr>
                <a:srgbClr val="475F7B"/>
              </a:buClr>
            </a:pPr>
            <a:endParaRPr lang="en-US" altLang="ko-KR" sz="1500" b="1" dirty="0">
              <a:solidFill>
                <a:srgbClr val="26262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9" name="TextBox 63">
            <a:extLst>
              <a:ext uri="{FF2B5EF4-FFF2-40B4-BE49-F238E27FC236}">
                <a16:creationId xmlns:a16="http://schemas.microsoft.com/office/drawing/2014/main" id="{CF3949A0-06B1-4F75-9760-23B931FB9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5371" y="1531556"/>
            <a:ext cx="6891455" cy="35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44513" indent="-544513"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63611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68183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72755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77327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marL="0" indent="0">
              <a:lnSpc>
                <a:spcPct val="120000"/>
              </a:lnSpc>
              <a:buClr>
                <a:srgbClr val="475F7B"/>
              </a:buClr>
            </a:pPr>
            <a:r>
              <a:rPr lang="en-US" altLang="ko-KR" sz="16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</a:t>
            </a:r>
            <a:r>
              <a:rPr lang="ko-KR" altLang="en-US" sz="16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학과 인재양성 및 핵심 목표</a:t>
            </a:r>
            <a:endParaRPr lang="en-US" altLang="ko-KR" sz="1600" b="1" dirty="0">
              <a:solidFill>
                <a:srgbClr val="262626"/>
              </a:solidFill>
              <a:latin typeface="KoPub돋움체 Light" panose="00000300000000000000" pitchFamily="2" charset="-127"/>
              <a:ea typeface="KoPub돋움체 Light" panose="00000300000000000000" pitchFamily="2" charset="-127"/>
            </a:endParaRPr>
          </a:p>
        </p:txBody>
      </p:sp>
      <p:sp>
        <p:nvSpPr>
          <p:cNvPr id="8" name="TextBox 63">
            <a:extLst>
              <a:ext uri="{FF2B5EF4-FFF2-40B4-BE49-F238E27FC236}">
                <a16:creationId xmlns:a16="http://schemas.microsoft.com/office/drawing/2014/main" id="{383AD219-F24E-4858-8CB0-E7FFEB6FDB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1610" y="4014085"/>
            <a:ext cx="6891455" cy="34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44513" indent="-544513"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63611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68183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72755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77327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marL="0" indent="0">
              <a:lnSpc>
                <a:spcPct val="120000"/>
              </a:lnSpc>
              <a:buClr>
                <a:srgbClr val="475F7B"/>
              </a:buClr>
            </a:pPr>
            <a:r>
              <a:rPr lang="en-US" altLang="ko-KR" sz="16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</a:t>
            </a:r>
            <a:r>
              <a:rPr lang="ko-KR" altLang="en-US" sz="16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교직원 및 학생 현황</a:t>
            </a:r>
            <a:endParaRPr lang="en-US" altLang="ko-KR" sz="1600" b="1" dirty="0">
              <a:solidFill>
                <a:srgbClr val="26262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63">
            <a:extLst>
              <a:ext uri="{FF2B5EF4-FFF2-40B4-BE49-F238E27FC236}">
                <a16:creationId xmlns:a16="http://schemas.microsoft.com/office/drawing/2014/main" id="{0CF23FD5-6EEA-4F42-A042-1E43314859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5581" y="4362898"/>
            <a:ext cx="6264959" cy="2181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44513" indent="-544513"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63611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68183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72755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77327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marL="0" indent="0">
              <a:lnSpc>
                <a:spcPct val="120000"/>
              </a:lnSpc>
              <a:buClr>
                <a:srgbClr val="475F7B"/>
              </a:buClr>
            </a:pPr>
            <a:r>
              <a:rPr lang="en-US" altLang="ko-KR" sz="15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○ </a:t>
            </a:r>
            <a:r>
              <a:rPr lang="ko-KR" altLang="en-US" sz="15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교수 및 조교</a:t>
            </a:r>
            <a:endParaRPr lang="en-US" altLang="ko-KR" sz="1500" b="1" dirty="0">
              <a:solidFill>
                <a:srgbClr val="26262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Clr>
                <a:srgbClr val="475F7B"/>
              </a:buClr>
            </a:pP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► 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교수</a:t>
            </a: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전임 </a:t>
            </a: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명</a:t>
            </a: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겸임 </a:t>
            </a: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명</a:t>
            </a:r>
            <a:endParaRPr lang="en-US" altLang="ko-KR" sz="1400" b="1" dirty="0">
              <a:solidFill>
                <a:srgbClr val="26262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Clr>
                <a:srgbClr val="475F7B"/>
              </a:buClr>
            </a:pP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► 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조교</a:t>
            </a: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행정 </a:t>
            </a: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명</a:t>
            </a: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실습  </a:t>
            </a: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명</a:t>
            </a:r>
            <a:endParaRPr lang="en-US" altLang="ko-KR" sz="1400" b="1" dirty="0">
              <a:solidFill>
                <a:srgbClr val="26262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Clr>
                <a:srgbClr val="475F7B"/>
              </a:buClr>
            </a:pPr>
            <a:endParaRPr lang="en-US" altLang="ko-KR" sz="1500" b="1" dirty="0">
              <a:solidFill>
                <a:srgbClr val="26262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Clr>
                <a:srgbClr val="475F7B"/>
              </a:buClr>
            </a:pPr>
            <a:r>
              <a:rPr lang="en-US" altLang="ko-KR" sz="15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○ </a:t>
            </a:r>
            <a:r>
              <a:rPr lang="ko-KR" altLang="en-US" sz="15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재학생</a:t>
            </a:r>
            <a:endParaRPr lang="en-US" altLang="ko-KR" sz="1500" b="1" dirty="0">
              <a:solidFill>
                <a:srgbClr val="26262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Clr>
                <a:srgbClr val="475F7B"/>
              </a:buClr>
            </a:pP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► 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전문학사</a:t>
            </a: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(3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): 400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명</a:t>
            </a:r>
            <a:endParaRPr lang="en-US" altLang="ko-KR" sz="1400" b="1" dirty="0">
              <a:solidFill>
                <a:srgbClr val="26262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Clr>
                <a:srgbClr val="475F7B"/>
              </a:buClr>
            </a:pP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► 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전공심화</a:t>
            </a: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[1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]:   20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명</a:t>
            </a:r>
            <a:endParaRPr lang="en-US" altLang="ko-KR" sz="1400" b="1" dirty="0">
              <a:solidFill>
                <a:srgbClr val="26262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>
              <a:lnSpc>
                <a:spcPct val="120000"/>
              </a:lnSpc>
              <a:buClr>
                <a:srgbClr val="475F7B"/>
              </a:buClr>
            </a:pP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► 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기술석사</a:t>
            </a: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[2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</a:t>
            </a:r>
            <a:r>
              <a:rPr lang="en-US" altLang="ko-KR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]:     5</a:t>
            </a:r>
            <a:r>
              <a:rPr lang="ko-KR" altLang="en-US" sz="14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명</a:t>
            </a:r>
            <a:endParaRPr lang="en-US" altLang="ko-KR" sz="1400" b="1" dirty="0">
              <a:solidFill>
                <a:srgbClr val="26262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199443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6908C22-EA7E-49BD-AB6A-F82035FE439D}"/>
              </a:ext>
            </a:extLst>
          </p:cNvPr>
          <p:cNvSpPr txBox="1"/>
          <p:nvPr/>
        </p:nvSpPr>
        <p:spPr>
          <a:xfrm>
            <a:off x="413560" y="207314"/>
            <a:ext cx="8713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Ⅰ. </a:t>
            </a:r>
            <a:r>
              <a:rPr lang="ko-KR" altLang="en-US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방사선학과</a:t>
            </a:r>
            <a:endParaRPr lang="en-US" altLang="ko-KR" sz="20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4A014D8F-CFDE-400C-9B9C-80441D9F25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4567894"/>
              </p:ext>
            </p:extLst>
          </p:nvPr>
        </p:nvGraphicFramePr>
        <p:xfrm>
          <a:off x="706488" y="764630"/>
          <a:ext cx="6696459" cy="413512"/>
        </p:xfrm>
        <a:graphic>
          <a:graphicData uri="http://schemas.openxmlformats.org/drawingml/2006/table">
            <a:tbl>
              <a:tblPr/>
              <a:tblGrid>
                <a:gridCol w="315444">
                  <a:extLst>
                    <a:ext uri="{9D8B030D-6E8A-4147-A177-3AD203B41FA5}">
                      <a16:colId xmlns:a16="http://schemas.microsoft.com/office/drawing/2014/main" val="1142366957"/>
                    </a:ext>
                  </a:extLst>
                </a:gridCol>
                <a:gridCol w="216229">
                  <a:extLst>
                    <a:ext uri="{9D8B030D-6E8A-4147-A177-3AD203B41FA5}">
                      <a16:colId xmlns:a16="http://schemas.microsoft.com/office/drawing/2014/main" val="3272108953"/>
                    </a:ext>
                  </a:extLst>
                </a:gridCol>
                <a:gridCol w="6164786">
                  <a:extLst>
                    <a:ext uri="{9D8B030D-6E8A-4147-A177-3AD203B41FA5}">
                      <a16:colId xmlns:a16="http://schemas.microsoft.com/office/drawing/2014/main" val="2543225912"/>
                    </a:ext>
                  </a:extLst>
                </a:gridCol>
              </a:tblGrid>
              <a:tr h="2772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kern="0" spc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304800" marR="0" indent="-3048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학과 소개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14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0640761"/>
                  </a:ext>
                </a:extLst>
              </a:tr>
            </a:tbl>
          </a:graphicData>
        </a:graphic>
      </p:graphicFrame>
      <p:sp>
        <p:nvSpPr>
          <p:cNvPr id="9" name="슬라이드 번호 개체 틀 1">
            <a:extLst>
              <a:ext uri="{FF2B5EF4-FFF2-40B4-BE49-F238E27FC236}">
                <a16:creationId xmlns:a16="http://schemas.microsoft.com/office/drawing/2014/main" id="{9EFF0E0F-534E-4C8E-B0FF-F71AE90C22CC}"/>
              </a:ext>
            </a:extLst>
          </p:cNvPr>
          <p:cNvSpPr txBox="1">
            <a:spLocks/>
          </p:cNvSpPr>
          <p:nvPr/>
        </p:nvSpPr>
        <p:spPr>
          <a:xfrm>
            <a:off x="4758851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100" dirty="0"/>
              <a:t>- 1 -</a:t>
            </a:r>
            <a:endParaRPr lang="ko-KR" altLang="en-US" sz="11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13D0C2-5AF7-44CF-AA98-0262C1A488B8}"/>
              </a:ext>
            </a:extLst>
          </p:cNvPr>
          <p:cNvSpPr txBox="1"/>
          <p:nvPr/>
        </p:nvSpPr>
        <p:spPr>
          <a:xfrm>
            <a:off x="706488" y="1467626"/>
            <a:ext cx="728642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defRPr/>
            </a:pPr>
            <a:r>
              <a:rPr lang="ko-KR" altLang="en-US" sz="3200" b="1" i="1" kern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방사선학과 연혁</a:t>
            </a:r>
            <a:endParaRPr lang="en-US" altLang="ko-KR" sz="500" kern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307CB7A9-A13C-45B1-9F47-C7DFBAB010D9}"/>
              </a:ext>
            </a:extLst>
          </p:cNvPr>
          <p:cNvSpPr/>
          <p:nvPr/>
        </p:nvSpPr>
        <p:spPr>
          <a:xfrm>
            <a:off x="5791330" y="1280288"/>
            <a:ext cx="65315" cy="246317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D4DD3A1E-2039-4A9C-A1A1-9628D7C1EFD0}"/>
              </a:ext>
            </a:extLst>
          </p:cNvPr>
          <p:cNvSpPr/>
          <p:nvPr/>
        </p:nvSpPr>
        <p:spPr>
          <a:xfrm>
            <a:off x="5744676" y="1373761"/>
            <a:ext cx="166826" cy="158615"/>
          </a:xfrm>
          <a:prstGeom prst="ellipse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D5923B-F258-475B-859F-FC8DF037B105}"/>
              </a:ext>
            </a:extLst>
          </p:cNvPr>
          <p:cNvSpPr txBox="1"/>
          <p:nvPr/>
        </p:nvSpPr>
        <p:spPr>
          <a:xfrm>
            <a:off x="5958156" y="1339113"/>
            <a:ext cx="500194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1978</a:t>
            </a:r>
          </a:p>
          <a:p>
            <a:endParaRPr lang="en-US" altLang="ko-KR" sz="1400" b="1" dirty="0">
              <a:solidFill>
                <a:schemeClr val="accent5">
                  <a:lumMod val="75000"/>
                </a:schemeClr>
              </a:solidFill>
              <a:latin typeface="+mj-lt"/>
            </a:endParaRPr>
          </a:p>
          <a:p>
            <a:r>
              <a:rPr lang="ko-KR" altLang="en-US" sz="1200" b="1" dirty="0">
                <a:latin typeface="+mj-lt"/>
              </a:rPr>
              <a:t>대전보건전문학교 개교와 더불어 방사선</a:t>
            </a:r>
            <a:r>
              <a:rPr lang="en-US" altLang="ko-KR" sz="1200" b="1" dirty="0">
                <a:latin typeface="+mj-lt"/>
              </a:rPr>
              <a:t>(</a:t>
            </a:r>
            <a:r>
              <a:rPr lang="ko-KR" altLang="en-US" sz="1200" b="1" dirty="0">
                <a:latin typeface="+mj-lt"/>
              </a:rPr>
              <a:t>학</a:t>
            </a:r>
            <a:r>
              <a:rPr lang="en-US" altLang="ko-KR" sz="1200" b="1" dirty="0">
                <a:latin typeface="+mj-lt"/>
              </a:rPr>
              <a:t>)</a:t>
            </a:r>
            <a:r>
              <a:rPr lang="ko-KR" altLang="en-US" sz="1200" b="1" dirty="0">
                <a:latin typeface="+mj-lt"/>
              </a:rPr>
              <a:t>과 개설</a:t>
            </a:r>
            <a:r>
              <a:rPr lang="en-US" altLang="ko-KR" sz="1200" b="1" dirty="0">
                <a:latin typeface="+mj-lt"/>
              </a:rPr>
              <a:t>(</a:t>
            </a:r>
            <a:r>
              <a:rPr lang="ko-KR" altLang="en-US" sz="1200" b="1" dirty="0">
                <a:latin typeface="+mj-lt"/>
              </a:rPr>
              <a:t>입학정원 </a:t>
            </a:r>
            <a:r>
              <a:rPr lang="en-US" altLang="ko-KR" sz="1200" b="1" dirty="0">
                <a:latin typeface="+mj-lt"/>
              </a:rPr>
              <a:t>80</a:t>
            </a:r>
            <a:r>
              <a:rPr lang="ko-KR" altLang="en-US" sz="1200" b="1" dirty="0">
                <a:latin typeface="+mj-lt"/>
              </a:rPr>
              <a:t>명</a:t>
            </a:r>
            <a:r>
              <a:rPr lang="en-US" altLang="ko-KR" sz="1200" b="1" dirty="0">
                <a:latin typeface="+mj-lt"/>
              </a:rPr>
              <a:t>) </a:t>
            </a:r>
            <a:r>
              <a:rPr lang="ko-KR" altLang="en-US" sz="1200" b="1" dirty="0">
                <a:latin typeface="+mj-lt"/>
              </a:rPr>
              <a:t>대전보건전문학교 </a:t>
            </a:r>
            <a:r>
              <a:rPr lang="en-US" altLang="ko-KR" sz="1200" b="1" dirty="0">
                <a:latin typeface="+mj-lt"/>
              </a:rPr>
              <a:t>1</a:t>
            </a:r>
            <a:r>
              <a:rPr lang="ko-KR" altLang="en-US" sz="1200" b="1" dirty="0">
                <a:latin typeface="+mj-lt"/>
              </a:rPr>
              <a:t>회 입학식</a:t>
            </a:r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A590B3DB-C329-42DC-8522-E89EA31A22E5}"/>
              </a:ext>
            </a:extLst>
          </p:cNvPr>
          <p:cNvSpPr/>
          <p:nvPr/>
        </p:nvSpPr>
        <p:spPr>
          <a:xfrm>
            <a:off x="5744676" y="2306893"/>
            <a:ext cx="166826" cy="158615"/>
          </a:xfrm>
          <a:prstGeom prst="ellipse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14FF316-9847-434C-A6EA-DE98F8819DC2}"/>
              </a:ext>
            </a:extLst>
          </p:cNvPr>
          <p:cNvSpPr txBox="1"/>
          <p:nvPr/>
        </p:nvSpPr>
        <p:spPr>
          <a:xfrm>
            <a:off x="1698864" y="2266137"/>
            <a:ext cx="40931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latin typeface="+mj-lt"/>
              </a:rPr>
              <a:t>                                                      </a:t>
            </a:r>
            <a:r>
              <a:rPr lang="en-US" altLang="ko-KR" sz="14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1980</a:t>
            </a:r>
          </a:p>
          <a:p>
            <a:endParaRPr lang="en-US" altLang="ko-KR" b="1" dirty="0">
              <a:latin typeface="+mj-lt"/>
            </a:endParaRPr>
          </a:p>
          <a:p>
            <a:pPr algn="r"/>
            <a:r>
              <a:rPr lang="ko-KR" altLang="en-US" sz="1200" b="1" dirty="0">
                <a:latin typeface="+mj-lt"/>
              </a:rPr>
              <a:t>대전보건전문대학 방사선</a:t>
            </a:r>
            <a:r>
              <a:rPr lang="en-US" altLang="ko-KR" sz="1200" b="1" dirty="0">
                <a:latin typeface="+mj-lt"/>
              </a:rPr>
              <a:t>(</a:t>
            </a:r>
            <a:r>
              <a:rPr lang="ko-KR" altLang="en-US" sz="1200" b="1" dirty="0">
                <a:latin typeface="+mj-lt"/>
              </a:rPr>
              <a:t>학</a:t>
            </a:r>
            <a:r>
              <a:rPr lang="en-US" altLang="ko-KR" sz="1200" b="1" dirty="0">
                <a:latin typeface="+mj-lt"/>
              </a:rPr>
              <a:t>)</a:t>
            </a:r>
            <a:r>
              <a:rPr lang="ko-KR" altLang="en-US" sz="1200" b="1" dirty="0">
                <a:latin typeface="+mj-lt"/>
              </a:rPr>
              <a:t>과 </a:t>
            </a:r>
            <a:r>
              <a:rPr lang="en-US" altLang="ko-KR" sz="1200" b="1" dirty="0">
                <a:latin typeface="+mj-lt"/>
              </a:rPr>
              <a:t>1</a:t>
            </a:r>
            <a:r>
              <a:rPr lang="ko-KR" altLang="en-US" sz="1200" b="1" dirty="0">
                <a:latin typeface="+mj-lt"/>
              </a:rPr>
              <a:t>회 졸업</a:t>
            </a:r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E5AFE52A-794C-471A-8B86-1461A227002A}"/>
              </a:ext>
            </a:extLst>
          </p:cNvPr>
          <p:cNvSpPr/>
          <p:nvPr/>
        </p:nvSpPr>
        <p:spPr>
          <a:xfrm>
            <a:off x="5744676" y="3059782"/>
            <a:ext cx="166826" cy="158615"/>
          </a:xfrm>
          <a:prstGeom prst="ellipse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CD4E64B-C5A9-4E80-A273-FED62C8FD234}"/>
              </a:ext>
            </a:extLst>
          </p:cNvPr>
          <p:cNvSpPr txBox="1"/>
          <p:nvPr/>
        </p:nvSpPr>
        <p:spPr>
          <a:xfrm>
            <a:off x="5958156" y="3035577"/>
            <a:ext cx="36337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1983</a:t>
            </a:r>
          </a:p>
          <a:p>
            <a:endParaRPr lang="en-US" altLang="ko-KR" sz="1400" b="1" dirty="0">
              <a:solidFill>
                <a:schemeClr val="accent5">
                  <a:lumMod val="75000"/>
                </a:schemeClr>
              </a:solidFill>
              <a:latin typeface="+mj-lt"/>
            </a:endParaRPr>
          </a:p>
          <a:p>
            <a:r>
              <a:rPr lang="ko-KR" altLang="en-US" sz="1200" b="1" dirty="0">
                <a:latin typeface="+mj-lt"/>
              </a:rPr>
              <a:t>방사선</a:t>
            </a:r>
            <a:r>
              <a:rPr lang="en-US" altLang="ko-KR" sz="1200" b="1" dirty="0">
                <a:latin typeface="+mj-lt"/>
              </a:rPr>
              <a:t>(</a:t>
            </a:r>
            <a:r>
              <a:rPr lang="ko-KR" altLang="en-US" sz="1200" b="1" dirty="0">
                <a:latin typeface="+mj-lt"/>
              </a:rPr>
              <a:t>학</a:t>
            </a:r>
            <a:r>
              <a:rPr lang="en-US" altLang="ko-KR" sz="1200" b="1" dirty="0">
                <a:latin typeface="+mj-lt"/>
              </a:rPr>
              <a:t>)</a:t>
            </a:r>
            <a:r>
              <a:rPr lang="ko-KR" altLang="en-US" sz="1200" b="1" dirty="0">
                <a:latin typeface="+mj-lt"/>
              </a:rPr>
              <a:t>과 동문회 조직</a:t>
            </a: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BE33DD23-49DF-40AB-A000-293DB12ACF2A}"/>
              </a:ext>
            </a:extLst>
          </p:cNvPr>
          <p:cNvSpPr/>
          <p:nvPr/>
        </p:nvSpPr>
        <p:spPr>
          <a:xfrm>
            <a:off x="5791330" y="3839780"/>
            <a:ext cx="111967" cy="1205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3" name="타원 22">
            <a:extLst>
              <a:ext uri="{FF2B5EF4-FFF2-40B4-BE49-F238E27FC236}">
                <a16:creationId xmlns:a16="http://schemas.microsoft.com/office/drawing/2014/main" id="{B8F6C2A9-D9AE-4922-84DA-67A24E06FD84}"/>
              </a:ext>
            </a:extLst>
          </p:cNvPr>
          <p:cNvSpPr/>
          <p:nvPr/>
        </p:nvSpPr>
        <p:spPr>
          <a:xfrm>
            <a:off x="5791330" y="4038716"/>
            <a:ext cx="111967" cy="1205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DE334D0A-667B-4FB9-8993-E95546491DB9}"/>
              </a:ext>
            </a:extLst>
          </p:cNvPr>
          <p:cNvSpPr/>
          <p:nvPr/>
        </p:nvSpPr>
        <p:spPr>
          <a:xfrm>
            <a:off x="5791136" y="4265753"/>
            <a:ext cx="111967" cy="1205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6F2DFBC6-2916-4A26-8253-D09BAE95D459}"/>
              </a:ext>
            </a:extLst>
          </p:cNvPr>
          <p:cNvSpPr/>
          <p:nvPr/>
        </p:nvSpPr>
        <p:spPr>
          <a:xfrm>
            <a:off x="5791329" y="4505631"/>
            <a:ext cx="67046" cy="22009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id="{E275A72D-9741-46F4-BE63-77C1F593CE5C}"/>
              </a:ext>
            </a:extLst>
          </p:cNvPr>
          <p:cNvSpPr/>
          <p:nvPr/>
        </p:nvSpPr>
        <p:spPr>
          <a:xfrm>
            <a:off x="5731960" y="4557913"/>
            <a:ext cx="166826" cy="158615"/>
          </a:xfrm>
          <a:prstGeom prst="ellipse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8EA1D42-CE64-4386-9616-EDBED58683A9}"/>
              </a:ext>
            </a:extLst>
          </p:cNvPr>
          <p:cNvSpPr txBox="1"/>
          <p:nvPr/>
        </p:nvSpPr>
        <p:spPr>
          <a:xfrm>
            <a:off x="-405197" y="4505632"/>
            <a:ext cx="619652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latin typeface="+mj-lt"/>
              </a:rPr>
              <a:t>                                                                                        </a:t>
            </a:r>
            <a:r>
              <a:rPr lang="en-US" altLang="ko-KR" sz="14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2020</a:t>
            </a:r>
          </a:p>
          <a:p>
            <a:endParaRPr lang="en-US" altLang="ko-KR" b="1" dirty="0">
              <a:latin typeface="+mj-lt"/>
            </a:endParaRPr>
          </a:p>
          <a:p>
            <a:pPr algn="r"/>
            <a:r>
              <a:rPr lang="ko-KR" altLang="en-US" sz="1200" b="1" dirty="0">
                <a:latin typeface="+mj-lt"/>
              </a:rPr>
              <a:t>중구의료소비자 생활협동 </a:t>
            </a:r>
            <a:r>
              <a:rPr lang="ko-KR" altLang="en-US" sz="1200" b="1" dirty="0" err="1">
                <a:latin typeface="+mj-lt"/>
              </a:rPr>
              <a:t>조합보문산</a:t>
            </a:r>
            <a:r>
              <a:rPr lang="ko-KR" altLang="en-US" sz="1200" b="1" dirty="0">
                <a:latin typeface="+mj-lt"/>
              </a:rPr>
              <a:t> 생태요양병원</a:t>
            </a:r>
            <a:r>
              <a:rPr lang="en-US" altLang="ko-KR" sz="1200" b="1" dirty="0">
                <a:latin typeface="+mj-lt"/>
              </a:rPr>
              <a:t>, </a:t>
            </a:r>
          </a:p>
          <a:p>
            <a:pPr algn="r"/>
            <a:r>
              <a:rPr lang="ko-KR" altLang="en-US" sz="1200" b="1" dirty="0">
                <a:latin typeface="+mj-lt"/>
              </a:rPr>
              <a:t>대전대학교 청주한방병원 </a:t>
            </a:r>
            <a:r>
              <a:rPr lang="en-US" altLang="ko-KR" sz="1200" b="1" dirty="0">
                <a:latin typeface="+mj-lt"/>
              </a:rPr>
              <a:t>MOU</a:t>
            </a:r>
            <a:r>
              <a:rPr lang="ko-KR" altLang="en-US" sz="1200" b="1" dirty="0">
                <a:latin typeface="+mj-lt"/>
              </a:rPr>
              <a:t>채결</a:t>
            </a:r>
            <a:endParaRPr lang="en-US" altLang="ko-KR" sz="1200" b="1" dirty="0">
              <a:latin typeface="+mj-lt"/>
            </a:endParaRPr>
          </a:p>
          <a:p>
            <a:pPr algn="r"/>
            <a:endParaRPr lang="en-US" altLang="ko-KR" sz="1200" b="1" dirty="0">
              <a:latin typeface="+mj-lt"/>
            </a:endParaRPr>
          </a:p>
          <a:p>
            <a:pPr algn="r"/>
            <a:r>
              <a:rPr lang="ko-KR" altLang="en-US" sz="1200" b="1" dirty="0">
                <a:latin typeface="+mj-lt"/>
              </a:rPr>
              <a:t>나은병원</a:t>
            </a:r>
            <a:r>
              <a:rPr lang="en-US" altLang="ko-KR" sz="1200" b="1" dirty="0">
                <a:latin typeface="+mj-lt"/>
              </a:rPr>
              <a:t>, </a:t>
            </a:r>
            <a:r>
              <a:rPr lang="ko-KR" altLang="en-US" sz="1200" b="1" dirty="0">
                <a:latin typeface="+mj-lt"/>
              </a:rPr>
              <a:t>청주자생병원 </a:t>
            </a:r>
            <a:r>
              <a:rPr lang="en-US" altLang="ko-KR" sz="1200" b="1" dirty="0">
                <a:latin typeface="+mj-lt"/>
              </a:rPr>
              <a:t>MOU</a:t>
            </a:r>
            <a:r>
              <a:rPr lang="ko-KR" altLang="en-US" sz="1200" b="1" dirty="0">
                <a:latin typeface="+mj-lt"/>
              </a:rPr>
              <a:t>채결</a:t>
            </a:r>
            <a:endParaRPr lang="en-US" altLang="ko-KR" sz="1200" b="1" dirty="0">
              <a:latin typeface="+mj-lt"/>
            </a:endParaRPr>
          </a:p>
          <a:p>
            <a:pPr algn="r"/>
            <a:endParaRPr lang="en-US" altLang="ko-KR" sz="1200" b="1" dirty="0">
              <a:latin typeface="+mj-lt"/>
            </a:endParaRPr>
          </a:p>
          <a:p>
            <a:pPr algn="r"/>
            <a:r>
              <a:rPr lang="ko-KR" altLang="en-US" sz="1200" b="1" dirty="0" err="1">
                <a:latin typeface="+mj-lt"/>
              </a:rPr>
              <a:t>김영태신경외과의원</a:t>
            </a:r>
            <a:r>
              <a:rPr lang="en-US" altLang="ko-KR" sz="1200" b="1" dirty="0">
                <a:latin typeface="+mj-lt"/>
              </a:rPr>
              <a:t>, </a:t>
            </a:r>
            <a:r>
              <a:rPr lang="ko-KR" altLang="en-US" sz="1200" b="1" dirty="0">
                <a:latin typeface="+mj-lt"/>
              </a:rPr>
              <a:t>필한방병원 </a:t>
            </a:r>
            <a:r>
              <a:rPr lang="ko-KR" altLang="en-US" sz="1200" b="1" dirty="0" err="1">
                <a:latin typeface="+mj-lt"/>
              </a:rPr>
              <a:t>오산한국병원</a:t>
            </a:r>
            <a:r>
              <a:rPr lang="ko-KR" altLang="en-US" sz="1200" b="1" dirty="0">
                <a:latin typeface="+mj-lt"/>
              </a:rPr>
              <a:t> </a:t>
            </a:r>
            <a:r>
              <a:rPr lang="en-US" altLang="ko-KR" sz="1200" b="1" dirty="0">
                <a:latin typeface="+mj-lt"/>
              </a:rPr>
              <a:t>MOU </a:t>
            </a:r>
            <a:r>
              <a:rPr lang="ko-KR" altLang="en-US" sz="1200" b="1" dirty="0">
                <a:latin typeface="+mj-lt"/>
              </a:rPr>
              <a:t>채결</a:t>
            </a:r>
            <a:endParaRPr lang="en-US" altLang="ko-KR" sz="1200" b="1" dirty="0">
              <a:latin typeface="+mj-lt"/>
            </a:endParaRPr>
          </a:p>
          <a:p>
            <a:pPr algn="r"/>
            <a:endParaRPr lang="ko-KR" altLang="en-US" sz="1200" b="1" dirty="0">
              <a:latin typeface="+mj-lt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id="{38959442-B0D9-480E-808E-0A92DCA67EFE}"/>
              </a:ext>
            </a:extLst>
          </p:cNvPr>
          <p:cNvSpPr/>
          <p:nvPr/>
        </p:nvSpPr>
        <p:spPr>
          <a:xfrm>
            <a:off x="5731960" y="6114491"/>
            <a:ext cx="166826" cy="158615"/>
          </a:xfrm>
          <a:prstGeom prst="ellipse">
            <a:avLst/>
          </a:prstGeom>
          <a:solidFill>
            <a:srgbClr val="6699FF"/>
          </a:solidFill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C5E4394-A2AA-49A5-AE3D-1A25F993C3A8}"/>
              </a:ext>
            </a:extLst>
          </p:cNvPr>
          <p:cNvSpPr txBox="1"/>
          <p:nvPr/>
        </p:nvSpPr>
        <p:spPr>
          <a:xfrm>
            <a:off x="5958156" y="5965448"/>
            <a:ext cx="540054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2023</a:t>
            </a:r>
          </a:p>
          <a:p>
            <a:endParaRPr lang="en-US" altLang="ko-KR" sz="1400" b="1" dirty="0">
              <a:solidFill>
                <a:schemeClr val="accent5">
                  <a:lumMod val="75000"/>
                </a:schemeClr>
              </a:solidFill>
              <a:latin typeface="+mj-lt"/>
            </a:endParaRPr>
          </a:p>
          <a:p>
            <a:r>
              <a:rPr lang="ko-KR" altLang="en-US" sz="1200" b="1" dirty="0">
                <a:latin typeface="+mj-lt"/>
              </a:rPr>
              <a:t>방사선과 </a:t>
            </a:r>
            <a:r>
              <a:rPr lang="en-US" altLang="ko-KR" sz="1200" b="1" dirty="0">
                <a:latin typeface="+mj-lt"/>
              </a:rPr>
              <a:t>44</a:t>
            </a:r>
            <a:r>
              <a:rPr lang="ko-KR" altLang="en-US" sz="1200" b="1" dirty="0">
                <a:latin typeface="+mj-lt"/>
              </a:rPr>
              <a:t>회 졸업</a:t>
            </a:r>
            <a:r>
              <a:rPr lang="en-US" altLang="ko-KR" sz="1200" b="1" dirty="0">
                <a:latin typeface="+mj-lt"/>
              </a:rPr>
              <a:t>, </a:t>
            </a:r>
            <a:r>
              <a:rPr lang="ko-KR" altLang="en-US" sz="1200" b="1" dirty="0">
                <a:latin typeface="+mj-lt"/>
              </a:rPr>
              <a:t>방사선학과 </a:t>
            </a:r>
            <a:r>
              <a:rPr lang="en-US" altLang="ko-KR" sz="1200" b="1" dirty="0">
                <a:latin typeface="+mj-lt"/>
              </a:rPr>
              <a:t>16</a:t>
            </a:r>
            <a:r>
              <a:rPr lang="ko-KR" altLang="en-US" sz="1200" b="1" dirty="0">
                <a:latin typeface="+mj-lt"/>
              </a:rPr>
              <a:t>회 학사학위 전공심화과정 졸업</a:t>
            </a:r>
            <a:endParaRPr lang="en-US" altLang="ko-KR" sz="1200" b="1" dirty="0">
              <a:latin typeface="+mj-lt"/>
            </a:endParaRPr>
          </a:p>
          <a:p>
            <a:r>
              <a:rPr lang="ko-KR" altLang="en-US" sz="1200" b="1" dirty="0" err="1">
                <a:highlight>
                  <a:srgbClr val="FFFF00"/>
                </a:highlight>
                <a:latin typeface="+mj-lt"/>
              </a:rPr>
              <a:t>마이스터</a:t>
            </a:r>
            <a:r>
              <a:rPr lang="ko-KR" altLang="en-US" sz="1200" b="1" dirty="0">
                <a:highlight>
                  <a:srgbClr val="FFFF00"/>
                </a:highlight>
                <a:latin typeface="+mj-lt"/>
              </a:rPr>
              <a:t> 전문기술석사 과정 인가 </a:t>
            </a:r>
            <a:r>
              <a:rPr lang="en-US" altLang="ko-KR" sz="1200" b="1" dirty="0">
                <a:highlight>
                  <a:srgbClr val="FFFF00"/>
                </a:highlight>
                <a:latin typeface="+mj-lt"/>
              </a:rPr>
              <a:t>(</a:t>
            </a:r>
            <a:r>
              <a:rPr lang="ko-KR" altLang="en-US" sz="1200" b="1" dirty="0">
                <a:highlight>
                  <a:srgbClr val="FFFF00"/>
                </a:highlight>
                <a:latin typeface="+mj-lt"/>
              </a:rPr>
              <a:t>정원</a:t>
            </a:r>
            <a:r>
              <a:rPr lang="en-US" altLang="ko-KR" sz="1200" b="1" dirty="0">
                <a:highlight>
                  <a:srgbClr val="FFFF00"/>
                </a:highlight>
                <a:latin typeface="+mj-lt"/>
              </a:rPr>
              <a:t> 5</a:t>
            </a:r>
            <a:r>
              <a:rPr lang="ko-KR" altLang="en-US" sz="1200" b="1" dirty="0">
                <a:highlight>
                  <a:srgbClr val="FFFF00"/>
                </a:highlight>
                <a:latin typeface="+mj-lt"/>
              </a:rPr>
              <a:t>명</a:t>
            </a:r>
            <a:r>
              <a:rPr lang="en-US" altLang="ko-KR" sz="1200" b="1" dirty="0">
                <a:highlight>
                  <a:srgbClr val="FFFF00"/>
                </a:highlight>
                <a:latin typeface="+mj-lt"/>
              </a:rPr>
              <a:t>) </a:t>
            </a:r>
            <a:endParaRPr lang="ko-KR" altLang="en-US" sz="1200" b="1" dirty="0">
              <a:highlight>
                <a:srgbClr val="FFFF00"/>
              </a:highlight>
              <a:latin typeface="+mj-lt"/>
            </a:endParaRPr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34F23818-BCC1-444E-A3BB-144EC0A766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1927" y="3356650"/>
            <a:ext cx="2180715" cy="1877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317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2360444-8470-4EF5-9ED0-3CA52BCAD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/>
              <a:t>-</a:t>
            </a:r>
            <a:fld id="{A01CB441-9A5C-42D5-B36A-B3ED1F54CC70}" type="slidenum">
              <a:rPr lang="ko-KR" altLang="en-US" smtClean="0"/>
              <a:pPr/>
              <a:t>4</a:t>
            </a:fld>
            <a:r>
              <a:rPr lang="en-US" altLang="ko-KR"/>
              <a:t>-</a:t>
            </a:r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C267E5-3FE8-4318-8F19-8EDE3533DE69}"/>
              </a:ext>
            </a:extLst>
          </p:cNvPr>
          <p:cNvSpPr txBox="1"/>
          <p:nvPr/>
        </p:nvSpPr>
        <p:spPr>
          <a:xfrm>
            <a:off x="413560" y="207314"/>
            <a:ext cx="8713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Ⅰ. </a:t>
            </a:r>
            <a:r>
              <a:rPr lang="ko-KR" altLang="en-US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방사선학과</a:t>
            </a:r>
            <a:endParaRPr lang="en-US" altLang="ko-KR" sz="20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E2C9314F-C2BD-4856-881F-67BFD21837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1422201"/>
              </p:ext>
            </p:extLst>
          </p:nvPr>
        </p:nvGraphicFramePr>
        <p:xfrm>
          <a:off x="706488" y="764630"/>
          <a:ext cx="6696459" cy="413512"/>
        </p:xfrm>
        <a:graphic>
          <a:graphicData uri="http://schemas.openxmlformats.org/drawingml/2006/table">
            <a:tbl>
              <a:tblPr/>
              <a:tblGrid>
                <a:gridCol w="315444">
                  <a:extLst>
                    <a:ext uri="{9D8B030D-6E8A-4147-A177-3AD203B41FA5}">
                      <a16:colId xmlns:a16="http://schemas.microsoft.com/office/drawing/2014/main" val="1142366957"/>
                    </a:ext>
                  </a:extLst>
                </a:gridCol>
                <a:gridCol w="216229">
                  <a:extLst>
                    <a:ext uri="{9D8B030D-6E8A-4147-A177-3AD203B41FA5}">
                      <a16:colId xmlns:a16="http://schemas.microsoft.com/office/drawing/2014/main" val="3272108953"/>
                    </a:ext>
                  </a:extLst>
                </a:gridCol>
                <a:gridCol w="6164786">
                  <a:extLst>
                    <a:ext uri="{9D8B030D-6E8A-4147-A177-3AD203B41FA5}">
                      <a16:colId xmlns:a16="http://schemas.microsoft.com/office/drawing/2014/main" val="2543225912"/>
                    </a:ext>
                  </a:extLst>
                </a:gridCol>
              </a:tblGrid>
              <a:tr h="2772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kern="0" spc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304800" marR="0" indent="-3048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산업체 직무와 연계된 교육과정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14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0640761"/>
                  </a:ext>
                </a:extLst>
              </a:tr>
            </a:tbl>
          </a:graphicData>
        </a:graphic>
      </p:graphicFrame>
      <p:grpSp>
        <p:nvGrpSpPr>
          <p:cNvPr id="7" name="그룹 6">
            <a:extLst>
              <a:ext uri="{FF2B5EF4-FFF2-40B4-BE49-F238E27FC236}">
                <a16:creationId xmlns:a16="http://schemas.microsoft.com/office/drawing/2014/main" id="{DF99387E-85A6-462A-AED5-2A6751FD99C1}"/>
              </a:ext>
            </a:extLst>
          </p:cNvPr>
          <p:cNvGrpSpPr/>
          <p:nvPr/>
        </p:nvGrpSpPr>
        <p:grpSpPr>
          <a:xfrm>
            <a:off x="1277680" y="1561618"/>
            <a:ext cx="5899964" cy="4459742"/>
            <a:chOff x="595239" y="1268760"/>
            <a:chExt cx="4315744" cy="3595622"/>
          </a:xfrm>
        </p:grpSpPr>
        <p:sp>
          <p:nvSpPr>
            <p:cNvPr id="8" name="모서리가 둥근 직사각형 78">
              <a:extLst>
                <a:ext uri="{FF2B5EF4-FFF2-40B4-BE49-F238E27FC236}">
                  <a16:creationId xmlns:a16="http://schemas.microsoft.com/office/drawing/2014/main" id="{B7AFA29A-0707-4E34-9C4E-6CBFFAE6855A}"/>
                </a:ext>
              </a:extLst>
            </p:cNvPr>
            <p:cNvSpPr/>
            <p:nvPr/>
          </p:nvSpPr>
          <p:spPr>
            <a:xfrm>
              <a:off x="2107913" y="3501008"/>
              <a:ext cx="1728000" cy="684000"/>
            </a:xfrm>
            <a:prstGeom prst="roundRect">
              <a:avLst>
                <a:gd name="adj" fmla="val 10287"/>
              </a:avLst>
            </a:prstGeom>
            <a:gradFill flip="none" rotWithShape="1">
              <a:gsLst>
                <a:gs pos="0">
                  <a:sysClr val="window" lastClr="FFFFFF"/>
                </a:gs>
                <a:gs pos="64999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path path="circle">
                <a:fillToRect l="100000" t="100000"/>
              </a:path>
              <a:tileRect r="-100000" b="-100000"/>
            </a:gradFill>
            <a:ln w="25400" cap="flat" cmpd="sng" algn="ctr">
              <a:noFill/>
              <a:prstDash val="solid"/>
            </a:ln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63500" h="63500" prst="hardEdge"/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itchFamily="34" charset="0"/>
                <a:ea typeface="맑은 고딕" panose="020B0503020000020004" pitchFamily="50" charset="-127"/>
                <a:cs typeface="Arial" pitchFamily="34" charset="0"/>
              </a:endParaRPr>
            </a:p>
          </p:txBody>
        </p:sp>
        <p:sp>
          <p:nvSpPr>
            <p:cNvPr id="9" name="모서리가 둥근 직사각형 78">
              <a:extLst>
                <a:ext uri="{FF2B5EF4-FFF2-40B4-BE49-F238E27FC236}">
                  <a16:creationId xmlns:a16="http://schemas.microsoft.com/office/drawing/2014/main" id="{9CED81AB-28EA-46FD-9239-6F19819FEA7E}"/>
                </a:ext>
              </a:extLst>
            </p:cNvPr>
            <p:cNvSpPr/>
            <p:nvPr/>
          </p:nvSpPr>
          <p:spPr>
            <a:xfrm>
              <a:off x="2145581" y="2816992"/>
              <a:ext cx="1728000" cy="599315"/>
            </a:xfrm>
            <a:prstGeom prst="roundRect">
              <a:avLst>
                <a:gd name="adj" fmla="val 10287"/>
              </a:avLst>
            </a:prstGeom>
            <a:gradFill flip="none" rotWithShape="1">
              <a:gsLst>
                <a:gs pos="0">
                  <a:sysClr val="window" lastClr="FFFFFF"/>
                </a:gs>
                <a:gs pos="64999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path path="circle">
                <a:fillToRect l="100000" t="100000"/>
              </a:path>
              <a:tileRect r="-100000" b="-100000"/>
            </a:gradFill>
            <a:ln w="25400" cap="flat" cmpd="sng" algn="ctr">
              <a:noFill/>
              <a:prstDash val="solid"/>
            </a:ln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63500" h="63500" prst="hardEdge"/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itchFamily="34" charset="0"/>
                <a:ea typeface="맑은 고딕" panose="020B0503020000020004" pitchFamily="50" charset="-127"/>
                <a:cs typeface="Arial" pitchFamily="34" charset="0"/>
              </a:endParaRPr>
            </a:p>
          </p:txBody>
        </p:sp>
        <p:sp>
          <p:nvSpPr>
            <p:cNvPr id="10" name="모서리가 둥근 직사각형 78">
              <a:extLst>
                <a:ext uri="{FF2B5EF4-FFF2-40B4-BE49-F238E27FC236}">
                  <a16:creationId xmlns:a16="http://schemas.microsoft.com/office/drawing/2014/main" id="{D68DCC6F-B06D-440C-A016-61628C4197AB}"/>
                </a:ext>
              </a:extLst>
            </p:cNvPr>
            <p:cNvSpPr/>
            <p:nvPr/>
          </p:nvSpPr>
          <p:spPr>
            <a:xfrm>
              <a:off x="2136590" y="2024920"/>
              <a:ext cx="1728000" cy="684000"/>
            </a:xfrm>
            <a:prstGeom prst="roundRect">
              <a:avLst>
                <a:gd name="adj" fmla="val 10287"/>
              </a:avLst>
            </a:prstGeom>
            <a:gradFill flip="none" rotWithShape="1">
              <a:gsLst>
                <a:gs pos="0">
                  <a:sysClr val="window" lastClr="FFFFFF"/>
                </a:gs>
                <a:gs pos="64999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path path="circle">
                <a:fillToRect l="100000" t="100000"/>
              </a:path>
              <a:tileRect r="-100000" b="-100000"/>
            </a:gradFill>
            <a:ln w="25400" cap="flat" cmpd="sng" algn="ctr">
              <a:noFill/>
              <a:prstDash val="solid"/>
            </a:ln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63500" h="63500" prst="hardEdge"/>
            </a:sp3d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itchFamily="34" charset="0"/>
                <a:ea typeface="맑은 고딕" panose="020B0503020000020004" pitchFamily="50" charset="-127"/>
                <a:cs typeface="Arial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0884AB52-5E7E-43B7-A8F4-EC9CB28CE01E}"/>
                </a:ext>
              </a:extLst>
            </p:cNvPr>
            <p:cNvGrpSpPr/>
            <p:nvPr/>
          </p:nvGrpSpPr>
          <p:grpSpPr>
            <a:xfrm>
              <a:off x="595239" y="1727807"/>
              <a:ext cx="1128406" cy="2465057"/>
              <a:chOff x="595239" y="1856154"/>
              <a:chExt cx="1128406" cy="2614866"/>
            </a:xfrm>
          </p:grpSpPr>
          <p:sp>
            <p:nvSpPr>
              <p:cNvPr id="120" name="모서리가 둥근 직사각형 142">
                <a:extLst>
                  <a:ext uri="{FF2B5EF4-FFF2-40B4-BE49-F238E27FC236}">
                    <a16:creationId xmlns:a16="http://schemas.microsoft.com/office/drawing/2014/main" id="{4843DBBD-5DD1-4C52-8E6E-DA1F6CE36062}"/>
                  </a:ext>
                </a:extLst>
              </p:cNvPr>
              <p:cNvSpPr/>
              <p:nvPr/>
            </p:nvSpPr>
            <p:spPr>
              <a:xfrm>
                <a:off x="595239" y="1856154"/>
                <a:ext cx="1128406" cy="2614866"/>
              </a:xfrm>
              <a:prstGeom prst="roundRect">
                <a:avLst>
                  <a:gd name="adj" fmla="val 7716"/>
                </a:avLst>
              </a:prstGeom>
              <a:gradFill flip="none" rotWithShape="1">
                <a:gsLst>
                  <a:gs pos="0">
                    <a:srgbClr val="C0504D">
                      <a:lumMod val="40000"/>
                      <a:lumOff val="60000"/>
                    </a:srgbClr>
                  </a:gs>
                  <a:gs pos="46000">
                    <a:srgbClr val="C0504D">
                      <a:lumMod val="95000"/>
                      <a:lumOff val="5000"/>
                    </a:srgbClr>
                  </a:gs>
                  <a:gs pos="100000">
                    <a:srgbClr val="C0504D">
                      <a:lumMod val="60000"/>
                    </a:srgbClr>
                  </a:gs>
                </a:gsLst>
                <a:path path="circle">
                  <a:fillToRect l="50000" t="130000" r="50000" b="-30000"/>
                </a:path>
                <a:tileRect/>
              </a:gradFill>
              <a:ln w="381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1" name="모서리가 둥근 직사각형 143">
                <a:extLst>
                  <a:ext uri="{FF2B5EF4-FFF2-40B4-BE49-F238E27FC236}">
                    <a16:creationId xmlns:a16="http://schemas.microsoft.com/office/drawing/2014/main" id="{4428C56B-91F7-43AB-B5C3-712109441A4C}"/>
                  </a:ext>
                </a:extLst>
              </p:cNvPr>
              <p:cNvSpPr/>
              <p:nvPr/>
            </p:nvSpPr>
            <p:spPr>
              <a:xfrm>
                <a:off x="611560" y="1881112"/>
                <a:ext cx="1080000" cy="2556000"/>
              </a:xfrm>
              <a:prstGeom prst="roundRect">
                <a:avLst>
                  <a:gd name="adj" fmla="val 7716"/>
                </a:avLst>
              </a:prstGeom>
              <a:solidFill>
                <a:sysClr val="window" lastClr="FFFFFF"/>
              </a:solidFill>
              <a:ln w="73025" cap="flat" cmpd="sng" algn="ctr">
                <a:noFill/>
                <a:prstDash val="solid"/>
              </a:ln>
              <a:effectLst>
                <a:outerShdw blurRad="50800" sx="101000" sy="101000" algn="ctr" rotWithShape="0">
                  <a:prstClr val="black">
                    <a:alpha val="41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22F5F837-052A-402E-8927-19A39AC7BB0E}"/>
                </a:ext>
              </a:extLst>
            </p:cNvPr>
            <p:cNvGrpSpPr/>
            <p:nvPr/>
          </p:nvGrpSpPr>
          <p:grpSpPr>
            <a:xfrm>
              <a:off x="4088596" y="4628829"/>
              <a:ext cx="780774" cy="235553"/>
              <a:chOff x="3727025" y="6031503"/>
              <a:chExt cx="1652844" cy="315847"/>
            </a:xfrm>
          </p:grpSpPr>
          <p:pic>
            <p:nvPicPr>
              <p:cNvPr id="118" name="Picture 4" descr="C:\Users\editphoto\Desktop\3.png">
                <a:extLst>
                  <a:ext uri="{FF2B5EF4-FFF2-40B4-BE49-F238E27FC236}">
                    <a16:creationId xmlns:a16="http://schemas.microsoft.com/office/drawing/2014/main" id="{9F8B3A5F-80EB-463A-BFD0-14A2FE98D1D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27025" y="6031503"/>
                <a:ext cx="1652844" cy="3158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9" name="Picture 4" descr="C:\Users\editphoto\Desktop\3.png">
                <a:extLst>
                  <a:ext uri="{FF2B5EF4-FFF2-40B4-BE49-F238E27FC236}">
                    <a16:creationId xmlns:a16="http://schemas.microsoft.com/office/drawing/2014/main" id="{4FA323E7-2FF4-480C-B833-2561CC4C12C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02988" y="6106288"/>
                <a:ext cx="500917" cy="1057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id="{E88FEE33-8F25-4A06-84CD-56E20DF493F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3126" y="1784152"/>
              <a:ext cx="155108" cy="2948135"/>
            </a:xfrm>
            <a:custGeom>
              <a:avLst/>
              <a:gdLst>
                <a:gd name="T0" fmla="*/ 155 w 155"/>
                <a:gd name="T1" fmla="*/ 0 h 3146"/>
                <a:gd name="T2" fmla="*/ 0 w 155"/>
                <a:gd name="T3" fmla="*/ 1 h 3146"/>
                <a:gd name="T4" fmla="*/ 0 w 155"/>
                <a:gd name="T5" fmla="*/ 3119 h 3146"/>
                <a:gd name="T6" fmla="*/ 0 w 155"/>
                <a:gd name="T7" fmla="*/ 3119 h 3146"/>
                <a:gd name="T8" fmla="*/ 0 w 155"/>
                <a:gd name="T9" fmla="*/ 3119 h 3146"/>
                <a:gd name="T10" fmla="*/ 77 w 155"/>
                <a:gd name="T11" fmla="*/ 3146 h 3146"/>
                <a:gd name="T12" fmla="*/ 154 w 155"/>
                <a:gd name="T13" fmla="*/ 3119 h 3146"/>
                <a:gd name="T14" fmla="*/ 154 w 155"/>
                <a:gd name="T15" fmla="*/ 3119 h 3146"/>
                <a:gd name="T16" fmla="*/ 155 w 155"/>
                <a:gd name="T17" fmla="*/ 3119 h 3146"/>
                <a:gd name="T18" fmla="*/ 155 w 155"/>
                <a:gd name="T19" fmla="*/ 0 h 3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5" h="3146">
                  <a:moveTo>
                    <a:pt x="155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3119"/>
                    <a:pt x="0" y="3119"/>
                    <a:pt x="0" y="3119"/>
                  </a:cubicBezTo>
                  <a:cubicBezTo>
                    <a:pt x="0" y="3119"/>
                    <a:pt x="0" y="3119"/>
                    <a:pt x="0" y="3119"/>
                  </a:cubicBezTo>
                  <a:cubicBezTo>
                    <a:pt x="0" y="3119"/>
                    <a:pt x="0" y="3119"/>
                    <a:pt x="0" y="3119"/>
                  </a:cubicBezTo>
                  <a:cubicBezTo>
                    <a:pt x="0" y="3134"/>
                    <a:pt x="35" y="3146"/>
                    <a:pt x="77" y="3146"/>
                  </a:cubicBezTo>
                  <a:cubicBezTo>
                    <a:pt x="120" y="3146"/>
                    <a:pt x="154" y="3134"/>
                    <a:pt x="154" y="3119"/>
                  </a:cubicBezTo>
                  <a:cubicBezTo>
                    <a:pt x="154" y="3119"/>
                    <a:pt x="154" y="3119"/>
                    <a:pt x="154" y="3119"/>
                  </a:cubicBezTo>
                  <a:cubicBezTo>
                    <a:pt x="155" y="3119"/>
                    <a:pt x="155" y="3119"/>
                    <a:pt x="155" y="3119"/>
                  </a:cubicBezTo>
                  <a:cubicBezTo>
                    <a:pt x="155" y="0"/>
                    <a:pt x="155" y="0"/>
                    <a:pt x="155" y="0"/>
                  </a:cubicBezTo>
                </a:path>
              </a:pathLst>
            </a:custGeom>
            <a:gradFill flip="none" rotWithShape="1">
              <a:gsLst>
                <a:gs pos="54000">
                  <a:srgbClr val="FFFFFF"/>
                </a:gs>
                <a:gs pos="44000">
                  <a:srgbClr val="DDDDDD"/>
                </a:gs>
                <a:gs pos="0">
                  <a:srgbClr val="9B9B9B"/>
                </a:gs>
                <a:gs pos="14000">
                  <a:srgbClr val="5F5F5F"/>
                </a:gs>
                <a:gs pos="29000">
                  <a:srgbClr val="969696"/>
                </a:gs>
                <a:gs pos="72000">
                  <a:srgbClr val="FFFFFF"/>
                </a:gs>
                <a:gs pos="100000">
                  <a:srgbClr val="C9C9C9"/>
                </a:gs>
              </a:gsLst>
              <a:lin ang="1080000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Rectangle 12">
              <a:extLst>
                <a:ext uri="{FF2B5EF4-FFF2-40B4-BE49-F238E27FC236}">
                  <a16:creationId xmlns:a16="http://schemas.microsoft.com/office/drawing/2014/main" id="{F2FE8131-C098-4C1E-82D5-580669E8A3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10257" y="1648991"/>
              <a:ext cx="348669" cy="123825"/>
            </a:xfrm>
            <a:prstGeom prst="rect">
              <a:avLst/>
            </a:prstGeom>
            <a:gradFill flip="none" rotWithShape="1">
              <a:gsLst>
                <a:gs pos="48000">
                  <a:srgbClr val="DDDDDD"/>
                </a:gs>
                <a:gs pos="0">
                  <a:srgbClr val="A5A5A5"/>
                </a:gs>
                <a:gs pos="10000">
                  <a:srgbClr val="5F5F5F"/>
                </a:gs>
                <a:gs pos="26000">
                  <a:srgbClr val="969696"/>
                </a:gs>
                <a:gs pos="78000">
                  <a:srgbClr val="FFFFFF"/>
                </a:gs>
                <a:gs pos="100000">
                  <a:srgbClr val="DDDDDD"/>
                </a:gs>
              </a:gsLst>
              <a:lin ang="1080000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모서리가 둥근 직사각형 87">
              <a:extLst>
                <a:ext uri="{FF2B5EF4-FFF2-40B4-BE49-F238E27FC236}">
                  <a16:creationId xmlns:a16="http://schemas.microsoft.com/office/drawing/2014/main" id="{8EE0BE2C-7443-4AEA-B0BF-9C75697CF5FD}"/>
                </a:ext>
              </a:extLst>
            </p:cNvPr>
            <p:cNvSpPr/>
            <p:nvPr/>
          </p:nvSpPr>
          <p:spPr>
            <a:xfrm>
              <a:off x="4046983" y="3518137"/>
              <a:ext cx="864000" cy="504000"/>
            </a:xfrm>
            <a:prstGeom prst="roundRect">
              <a:avLst/>
            </a:prstGeom>
            <a:solidFill>
              <a:sysClr val="window" lastClr="FFFFFF"/>
            </a:solidFill>
            <a:ln w="1905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0" r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전문학사</a:t>
              </a:r>
              <a:endParaRPr kumimoji="0" lang="en-US" altLang="ko-KR" sz="1200" b="0" i="0" u="none" strike="noStrike" kern="0" cap="none" spc="-15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endParaRPr>
            </a:p>
          </p:txBody>
        </p:sp>
        <p:sp>
          <p:nvSpPr>
            <p:cNvPr id="16" name="모서리가 둥근 직사각형 87">
              <a:extLst>
                <a:ext uri="{FF2B5EF4-FFF2-40B4-BE49-F238E27FC236}">
                  <a16:creationId xmlns:a16="http://schemas.microsoft.com/office/drawing/2014/main" id="{39357282-27FD-4257-A189-918CEE36E424}"/>
                </a:ext>
              </a:extLst>
            </p:cNvPr>
            <p:cNvSpPr/>
            <p:nvPr/>
          </p:nvSpPr>
          <p:spPr>
            <a:xfrm>
              <a:off x="4046983" y="2825496"/>
              <a:ext cx="864000" cy="504000"/>
            </a:xfrm>
            <a:prstGeom prst="roundRect">
              <a:avLst/>
            </a:prstGeom>
            <a:solidFill>
              <a:sysClr val="window" lastClr="FFFFFF"/>
            </a:solidFill>
            <a:ln w="1905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0" r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전공심화</a:t>
              </a: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7" name="모서리가 둥근 직사각형 87">
              <a:extLst>
                <a:ext uri="{FF2B5EF4-FFF2-40B4-BE49-F238E27FC236}">
                  <a16:creationId xmlns:a16="http://schemas.microsoft.com/office/drawing/2014/main" id="{B2F332ED-C5E4-44FB-B001-DBF18BE61FAE}"/>
                </a:ext>
              </a:extLst>
            </p:cNvPr>
            <p:cNvSpPr/>
            <p:nvPr/>
          </p:nvSpPr>
          <p:spPr>
            <a:xfrm>
              <a:off x="4046983" y="2132856"/>
              <a:ext cx="864000" cy="504000"/>
            </a:xfrm>
            <a:prstGeom prst="roundRect">
              <a:avLst/>
            </a:prstGeom>
            <a:solidFill>
              <a:sysClr val="window" lastClr="FFFFFF"/>
            </a:solidFill>
            <a:ln w="1905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0" r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전문기술</a:t>
              </a: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석사</a:t>
              </a:r>
              <a:endParaRPr kumimoji="0" lang="en-US" altLang="ko-KR" sz="1200" b="0" i="0" u="none" strike="noStrike" kern="0" cap="none" spc="-15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endParaRPr>
            </a:p>
          </p:txBody>
        </p:sp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F46BDE0B-E848-4E36-B903-7A2573E8F1D4}"/>
                </a:ext>
              </a:extLst>
            </p:cNvPr>
            <p:cNvGrpSpPr/>
            <p:nvPr/>
          </p:nvGrpSpPr>
          <p:grpSpPr>
            <a:xfrm>
              <a:off x="4067944" y="1290207"/>
              <a:ext cx="833294" cy="317492"/>
              <a:chOff x="-31984" y="4927623"/>
              <a:chExt cx="2268805" cy="567719"/>
            </a:xfrm>
          </p:grpSpPr>
          <p:sp>
            <p:nvSpPr>
              <p:cNvPr id="113" name="모서리가 둥근 직사각형 408">
                <a:extLst>
                  <a:ext uri="{FF2B5EF4-FFF2-40B4-BE49-F238E27FC236}">
                    <a16:creationId xmlns:a16="http://schemas.microsoft.com/office/drawing/2014/main" id="{2243EBE3-F98F-49B7-BBC6-194BCB0C9E6C}"/>
                  </a:ext>
                </a:extLst>
              </p:cNvPr>
              <p:cNvSpPr/>
              <p:nvPr/>
            </p:nvSpPr>
            <p:spPr>
              <a:xfrm rot="4001071" flipH="1">
                <a:off x="1681677" y="5018064"/>
                <a:ext cx="412945" cy="541612"/>
              </a:xfrm>
              <a:prstGeom prst="roundRect">
                <a:avLst>
                  <a:gd name="adj" fmla="val 15002"/>
                </a:avLst>
              </a:prstGeom>
              <a:solidFill>
                <a:srgbClr val="203854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14" name="모서리가 둥근 직사각형 409">
                <a:extLst>
                  <a:ext uri="{FF2B5EF4-FFF2-40B4-BE49-F238E27FC236}">
                    <a16:creationId xmlns:a16="http://schemas.microsoft.com/office/drawing/2014/main" id="{AF4CF8B6-3634-4FD2-AEAC-8477BEAD5488}"/>
                  </a:ext>
                </a:extLst>
              </p:cNvPr>
              <p:cNvSpPr/>
              <p:nvPr/>
            </p:nvSpPr>
            <p:spPr>
              <a:xfrm rot="17598929">
                <a:off x="97097" y="5018064"/>
                <a:ext cx="412945" cy="541612"/>
              </a:xfrm>
              <a:prstGeom prst="roundRect">
                <a:avLst>
                  <a:gd name="adj" fmla="val 15002"/>
                </a:avLst>
              </a:prstGeom>
              <a:solidFill>
                <a:srgbClr val="203854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15" name="모서리가 둥근 직사각형 410">
                <a:extLst>
                  <a:ext uri="{FF2B5EF4-FFF2-40B4-BE49-F238E27FC236}">
                    <a16:creationId xmlns:a16="http://schemas.microsoft.com/office/drawing/2014/main" id="{61E061BC-1DC8-4D04-AEDC-19D7DD8BE2D1}"/>
                  </a:ext>
                </a:extLst>
              </p:cNvPr>
              <p:cNvSpPr/>
              <p:nvPr/>
            </p:nvSpPr>
            <p:spPr>
              <a:xfrm rot="16200000">
                <a:off x="876248" y="4061591"/>
                <a:ext cx="452342" cy="2268805"/>
              </a:xfrm>
              <a:prstGeom prst="roundRect">
                <a:avLst>
                  <a:gd name="adj" fmla="val 9616"/>
                </a:avLst>
              </a:prstGeom>
              <a:gradFill flip="none" rotWithShape="1">
                <a:gsLst>
                  <a:gs pos="24000">
                    <a:srgbClr val="3B72AB"/>
                  </a:gs>
                  <a:gs pos="83000">
                    <a:srgbClr val="22548B"/>
                  </a:gs>
                </a:gsLst>
                <a:lin ang="2700000" scaled="1"/>
                <a:tileRect/>
              </a:gradFill>
              <a:ln w="38100" cap="flat" cmpd="sng" algn="ctr">
                <a:noFill/>
                <a:prstDash val="solid"/>
              </a:ln>
              <a:effectLst>
                <a:outerShdw blurRad="25400" dist="25400" dir="9000000" algn="r" rotWithShape="0">
                  <a:prstClr val="black">
                    <a:alpha val="25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16" name="TextBox 115">
                <a:extLst>
                  <a:ext uri="{FF2B5EF4-FFF2-40B4-BE49-F238E27FC236}">
                    <a16:creationId xmlns:a16="http://schemas.microsoft.com/office/drawing/2014/main" id="{69B61F2D-2A23-45F5-BB42-F53325F1CD9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68306" y="4927623"/>
                <a:ext cx="1637719" cy="553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cs typeface="Arial" pitchFamily="34" charset="0"/>
                  </a:rPr>
                  <a:t>학위과정</a:t>
                </a:r>
                <a:endParaRPr kumimoji="0" lang="en-US" altLang="ko-KR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cs typeface="Arial" pitchFamily="34" charset="0"/>
                </a:endParaRPr>
              </a:p>
            </p:txBody>
          </p:sp>
          <p:sp>
            <p:nvSpPr>
              <p:cNvPr id="117" name="타원 116">
                <a:extLst>
                  <a:ext uri="{FF2B5EF4-FFF2-40B4-BE49-F238E27FC236}">
                    <a16:creationId xmlns:a16="http://schemas.microsoft.com/office/drawing/2014/main" id="{A4C44C53-A3A2-4B98-A185-CDB6381DCC86}"/>
                  </a:ext>
                </a:extLst>
              </p:cNvPr>
              <p:cNvSpPr/>
              <p:nvPr/>
            </p:nvSpPr>
            <p:spPr>
              <a:xfrm rot="5400000" flipV="1">
                <a:off x="-198235" y="5131547"/>
                <a:ext cx="427306" cy="45719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>
                      <a:alpha val="69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id="{0B13EC81-F9E4-460D-A91A-D50953E767E6}"/>
                </a:ext>
              </a:extLst>
            </p:cNvPr>
            <p:cNvGrpSpPr/>
            <p:nvPr/>
          </p:nvGrpSpPr>
          <p:grpSpPr>
            <a:xfrm>
              <a:off x="719672" y="1844824"/>
              <a:ext cx="900000" cy="540000"/>
              <a:chOff x="1724494" y="4329100"/>
              <a:chExt cx="1257556" cy="1345935"/>
            </a:xfrm>
          </p:grpSpPr>
          <p:sp>
            <p:nvSpPr>
              <p:cNvPr id="102" name="타원 101">
                <a:extLst>
                  <a:ext uri="{FF2B5EF4-FFF2-40B4-BE49-F238E27FC236}">
                    <a16:creationId xmlns:a16="http://schemas.microsoft.com/office/drawing/2014/main" id="{ACECF59E-75C0-41C9-8CD4-EBAE94BD8CED}"/>
                  </a:ext>
                </a:extLst>
              </p:cNvPr>
              <p:cNvSpPr/>
              <p:nvPr/>
            </p:nvSpPr>
            <p:spPr>
              <a:xfrm>
                <a:off x="1874501" y="5448606"/>
                <a:ext cx="952606" cy="226429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Text" lastClr="000000">
                      <a:alpha val="70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0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grpSp>
            <p:nvGrpSpPr>
              <p:cNvPr id="103" name="그룹 102">
                <a:extLst>
                  <a:ext uri="{FF2B5EF4-FFF2-40B4-BE49-F238E27FC236}">
                    <a16:creationId xmlns:a16="http://schemas.microsoft.com/office/drawing/2014/main" id="{7D7FAB86-4AA0-40E8-B8D8-FBD6FD9A1CC0}"/>
                  </a:ext>
                </a:extLst>
              </p:cNvPr>
              <p:cNvGrpSpPr/>
              <p:nvPr/>
            </p:nvGrpSpPr>
            <p:grpSpPr>
              <a:xfrm>
                <a:off x="1724494" y="4329100"/>
                <a:ext cx="1257556" cy="1259345"/>
                <a:chOff x="1748888" y="3970805"/>
                <a:chExt cx="1444914" cy="1446970"/>
              </a:xfrm>
            </p:grpSpPr>
            <p:grpSp>
              <p:nvGrpSpPr>
                <p:cNvPr id="104" name="그룹 103">
                  <a:extLst>
                    <a:ext uri="{FF2B5EF4-FFF2-40B4-BE49-F238E27FC236}">
                      <a16:creationId xmlns:a16="http://schemas.microsoft.com/office/drawing/2014/main" id="{E77CD125-DD06-4B0A-915B-7B0A78F62357}"/>
                    </a:ext>
                  </a:extLst>
                </p:cNvPr>
                <p:cNvGrpSpPr/>
                <p:nvPr/>
              </p:nvGrpSpPr>
              <p:grpSpPr>
                <a:xfrm>
                  <a:off x="1748888" y="3970805"/>
                  <a:ext cx="1414713" cy="1424429"/>
                  <a:chOff x="5904148" y="1409817"/>
                  <a:chExt cx="1258896" cy="1267542"/>
                </a:xfrm>
              </p:grpSpPr>
              <p:sp>
                <p:nvSpPr>
                  <p:cNvPr id="107" name="타원 106">
                    <a:extLst>
                      <a:ext uri="{FF2B5EF4-FFF2-40B4-BE49-F238E27FC236}">
                        <a16:creationId xmlns:a16="http://schemas.microsoft.com/office/drawing/2014/main" id="{5D7CBF59-14D0-469C-A728-6785D5F32C7E}"/>
                      </a:ext>
                    </a:extLst>
                  </p:cNvPr>
                  <p:cNvSpPr/>
                  <p:nvPr/>
                </p:nvSpPr>
                <p:spPr>
                  <a:xfrm>
                    <a:off x="5904148" y="1418463"/>
                    <a:ext cx="1258896" cy="1258896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8064A2">
                          <a:lumMod val="89000"/>
                        </a:srgbClr>
                      </a:gs>
                      <a:gs pos="23000">
                        <a:srgbClr val="8064A2">
                          <a:lumMod val="89000"/>
                        </a:srgbClr>
                      </a:gs>
                      <a:gs pos="69000">
                        <a:srgbClr val="8064A2">
                          <a:lumMod val="75000"/>
                        </a:srgbClr>
                      </a:gs>
                      <a:gs pos="97000">
                        <a:srgbClr val="8064A2">
                          <a:lumMod val="70000"/>
                        </a:srgb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 w="381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ko-KR" altLang="en-US" sz="1000" b="1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맑은 고딕"/>
                      <a:ea typeface="맑은 고딕" panose="020B0503020000020004" pitchFamily="50" charset="-127"/>
                      <a:cs typeface="+mn-cs"/>
                    </a:endParaRPr>
                  </a:p>
                </p:txBody>
              </p:sp>
              <p:grpSp>
                <p:nvGrpSpPr>
                  <p:cNvPr id="108" name="그룹 107">
                    <a:extLst>
                      <a:ext uri="{FF2B5EF4-FFF2-40B4-BE49-F238E27FC236}">
                        <a16:creationId xmlns:a16="http://schemas.microsoft.com/office/drawing/2014/main" id="{F10DDEF0-BDAB-4B41-B94B-A3913AC449A5}"/>
                      </a:ext>
                    </a:extLst>
                  </p:cNvPr>
                  <p:cNvGrpSpPr/>
                  <p:nvPr/>
                </p:nvGrpSpPr>
                <p:grpSpPr>
                  <a:xfrm>
                    <a:off x="5925365" y="1409817"/>
                    <a:ext cx="1208848" cy="1251622"/>
                    <a:chOff x="6774226" y="1721270"/>
                    <a:chExt cx="1551173" cy="1606059"/>
                  </a:xfrm>
                </p:grpSpPr>
                <p:sp>
                  <p:nvSpPr>
                    <p:cNvPr id="109" name="타원 108">
                      <a:extLst>
                        <a:ext uri="{FF2B5EF4-FFF2-40B4-BE49-F238E27FC236}">
                          <a16:creationId xmlns:a16="http://schemas.microsoft.com/office/drawing/2014/main" id="{EA5FC64B-3C49-4BE4-9D81-3097BCA7BB2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74226" y="1776155"/>
                      <a:ext cx="1551173" cy="1551174"/>
                    </a:xfrm>
                    <a:prstGeom prst="ellipse">
                      <a:avLst/>
                    </a:prstGeom>
                    <a:gradFill flip="none" rotWithShape="1">
                      <a:gsLst>
                        <a:gs pos="80000">
                          <a:sysClr val="window" lastClr="FFFFFF">
                            <a:alpha val="0"/>
                          </a:sysClr>
                        </a:gs>
                        <a:gs pos="84000">
                          <a:sysClr val="window" lastClr="FFFFFF">
                            <a:alpha val="88000"/>
                          </a:sys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  <a:ln w="25400" cap="flat" cmpd="sng" algn="ctr">
                      <a:noFill/>
                      <a:prstDash val="solid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p:txBody>
                </p:sp>
                <p:sp>
                  <p:nvSpPr>
                    <p:cNvPr id="110" name="타원 109">
                      <a:extLst>
                        <a:ext uri="{FF2B5EF4-FFF2-40B4-BE49-F238E27FC236}">
                          <a16:creationId xmlns:a16="http://schemas.microsoft.com/office/drawing/2014/main" id="{63E7D83F-5972-48EF-9F35-19A0DA635F5C}"/>
                        </a:ext>
                      </a:extLst>
                    </p:cNvPr>
                    <p:cNvSpPr/>
                    <p:nvPr/>
                  </p:nvSpPr>
                  <p:spPr>
                    <a:xfrm rot="2326258">
                      <a:off x="7790429" y="1900670"/>
                      <a:ext cx="426907" cy="195831"/>
                    </a:xfrm>
                    <a:prstGeom prst="ellipse">
                      <a:avLst/>
                    </a:prstGeom>
                    <a:gradFill flip="none" rotWithShape="1">
                      <a:gsLst>
                        <a:gs pos="0">
                          <a:sysClr val="window" lastClr="FFFFFF"/>
                        </a:gs>
                        <a:gs pos="100000">
                          <a:sysClr val="window" lastClr="FFFFFF">
                            <a:alpha val="0"/>
                          </a:sysClr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  <a:ln w="25400" cap="flat" cmpd="sng" algn="ctr">
                      <a:noFill/>
                      <a:prstDash val="solid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p:txBody>
                </p:sp>
                <p:sp>
                  <p:nvSpPr>
                    <p:cNvPr id="111" name="타원 110">
                      <a:extLst>
                        <a:ext uri="{FF2B5EF4-FFF2-40B4-BE49-F238E27FC236}">
                          <a16:creationId xmlns:a16="http://schemas.microsoft.com/office/drawing/2014/main" id="{261AD5D0-6995-46F8-8905-4AEC296CE9C3}"/>
                        </a:ext>
                      </a:extLst>
                    </p:cNvPr>
                    <p:cNvSpPr/>
                    <p:nvPr/>
                  </p:nvSpPr>
                  <p:spPr>
                    <a:xfrm rot="2326258">
                      <a:off x="7097912" y="3061043"/>
                      <a:ext cx="159224" cy="153648"/>
                    </a:xfrm>
                    <a:prstGeom prst="ellipse">
                      <a:avLst/>
                    </a:prstGeom>
                    <a:gradFill flip="none" rotWithShape="1">
                      <a:gsLst>
                        <a:gs pos="0">
                          <a:sysClr val="window" lastClr="FFFFFF"/>
                        </a:gs>
                        <a:gs pos="100000">
                          <a:sysClr val="window" lastClr="FFFFFF">
                            <a:alpha val="0"/>
                          </a:sysClr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  <a:ln w="25400" cap="flat" cmpd="sng" algn="ctr">
                      <a:noFill/>
                      <a:prstDash val="solid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p:txBody>
                </p:sp>
                <p:sp>
                  <p:nvSpPr>
                    <p:cNvPr id="112" name="자유형 297">
                      <a:extLst>
                        <a:ext uri="{FF2B5EF4-FFF2-40B4-BE49-F238E27FC236}">
                          <a16:creationId xmlns:a16="http://schemas.microsoft.com/office/drawing/2014/main" id="{FDF4EAE4-24C6-466D-9773-04415FC4F806}"/>
                        </a:ext>
                      </a:extLst>
                    </p:cNvPr>
                    <p:cNvSpPr/>
                    <p:nvPr/>
                  </p:nvSpPr>
                  <p:spPr>
                    <a:xfrm rot="4170268">
                      <a:off x="7176815" y="1727999"/>
                      <a:ext cx="1084518" cy="1071059"/>
                    </a:xfrm>
                    <a:custGeom>
                      <a:avLst/>
                      <a:gdLst>
                        <a:gd name="connsiteX0" fmla="*/ 0 w 3851563"/>
                        <a:gd name="connsiteY0" fmla="*/ 1946564 h 3893127"/>
                        <a:gd name="connsiteX1" fmla="*/ 556762 w 3851563"/>
                        <a:gd name="connsiteY1" fmla="*/ 577542 h 3893127"/>
                        <a:gd name="connsiteX2" fmla="*/ 1925785 w 3851563"/>
                        <a:gd name="connsiteY2" fmla="*/ 2 h 3893127"/>
                        <a:gd name="connsiteX3" fmla="*/ 3294807 w 3851563"/>
                        <a:gd name="connsiteY3" fmla="*/ 577546 h 3893127"/>
                        <a:gd name="connsiteX4" fmla="*/ 3851565 w 3851563"/>
                        <a:gd name="connsiteY4" fmla="*/ 1946569 h 3893127"/>
                        <a:gd name="connsiteX5" fmla="*/ 3294805 w 3851563"/>
                        <a:gd name="connsiteY5" fmla="*/ 3315591 h 3893127"/>
                        <a:gd name="connsiteX6" fmla="*/ 1925782 w 3851563"/>
                        <a:gd name="connsiteY6" fmla="*/ 3893133 h 3893127"/>
                        <a:gd name="connsiteX7" fmla="*/ 556760 w 3851563"/>
                        <a:gd name="connsiteY7" fmla="*/ 3315590 h 3893127"/>
                        <a:gd name="connsiteX8" fmla="*/ 1 w 3851563"/>
                        <a:gd name="connsiteY8" fmla="*/ 1946567 h 3893127"/>
                        <a:gd name="connsiteX9" fmla="*/ 0 w 3851563"/>
                        <a:gd name="connsiteY9" fmla="*/ 1946564 h 3893127"/>
                        <a:gd name="connsiteX0" fmla="*/ 0 w 3651499"/>
                        <a:gd name="connsiteY0" fmla="*/ 1946563 h 3893132"/>
                        <a:gd name="connsiteX1" fmla="*/ 556762 w 3651499"/>
                        <a:gd name="connsiteY1" fmla="*/ 577541 h 3893132"/>
                        <a:gd name="connsiteX2" fmla="*/ 1925785 w 3651499"/>
                        <a:gd name="connsiteY2" fmla="*/ 1 h 3893132"/>
                        <a:gd name="connsiteX3" fmla="*/ 3294807 w 3651499"/>
                        <a:gd name="connsiteY3" fmla="*/ 577545 h 3893132"/>
                        <a:gd name="connsiteX4" fmla="*/ 1884219 w 3651499"/>
                        <a:gd name="connsiteY4" fmla="*/ 1198423 h 3893132"/>
                        <a:gd name="connsiteX5" fmla="*/ 3294805 w 3651499"/>
                        <a:gd name="connsiteY5" fmla="*/ 3315590 h 3893132"/>
                        <a:gd name="connsiteX6" fmla="*/ 1925782 w 3651499"/>
                        <a:gd name="connsiteY6" fmla="*/ 3893132 h 3893132"/>
                        <a:gd name="connsiteX7" fmla="*/ 556760 w 3651499"/>
                        <a:gd name="connsiteY7" fmla="*/ 3315589 h 3893132"/>
                        <a:gd name="connsiteX8" fmla="*/ 1 w 3651499"/>
                        <a:gd name="connsiteY8" fmla="*/ 1946566 h 3893132"/>
                        <a:gd name="connsiteX9" fmla="*/ 0 w 3651499"/>
                        <a:gd name="connsiteY9" fmla="*/ 1946563 h 3893132"/>
                        <a:gd name="connsiteX0" fmla="*/ 0 w 3651499"/>
                        <a:gd name="connsiteY0" fmla="*/ 1946563 h 3893132"/>
                        <a:gd name="connsiteX1" fmla="*/ 556762 w 3651499"/>
                        <a:gd name="connsiteY1" fmla="*/ 577541 h 3893132"/>
                        <a:gd name="connsiteX2" fmla="*/ 1925785 w 3651499"/>
                        <a:gd name="connsiteY2" fmla="*/ 1 h 3893132"/>
                        <a:gd name="connsiteX3" fmla="*/ 3294807 w 3651499"/>
                        <a:gd name="connsiteY3" fmla="*/ 577545 h 3893132"/>
                        <a:gd name="connsiteX4" fmla="*/ 1884219 w 3651499"/>
                        <a:gd name="connsiteY4" fmla="*/ 1198423 h 3893132"/>
                        <a:gd name="connsiteX5" fmla="*/ 1925782 w 3651499"/>
                        <a:gd name="connsiteY5" fmla="*/ 3893132 h 3893132"/>
                        <a:gd name="connsiteX6" fmla="*/ 556760 w 3651499"/>
                        <a:gd name="connsiteY6" fmla="*/ 3315589 h 3893132"/>
                        <a:gd name="connsiteX7" fmla="*/ 1 w 3651499"/>
                        <a:gd name="connsiteY7" fmla="*/ 1946566 h 3893132"/>
                        <a:gd name="connsiteX8" fmla="*/ 0 w 3651499"/>
                        <a:gd name="connsiteY8" fmla="*/ 1946563 h 3893132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884219 w 3651499"/>
                        <a:gd name="connsiteY4" fmla="*/ 1198423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330037 w 3651499"/>
                        <a:gd name="connsiteY4" fmla="*/ 1281551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330037 w 3651499"/>
                        <a:gd name="connsiteY4" fmla="*/ 1281551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163782 w 3651499"/>
                        <a:gd name="connsiteY4" fmla="*/ 1143005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163782 w 3651499"/>
                        <a:gd name="connsiteY4" fmla="*/ 1143005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163782 w 3651499"/>
                        <a:gd name="connsiteY4" fmla="*/ 1143005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2899953"/>
                        <a:gd name="connsiteX1" fmla="*/ 556762 w 3651499"/>
                        <a:gd name="connsiteY1" fmla="*/ 577541 h 2899953"/>
                        <a:gd name="connsiteX2" fmla="*/ 1925785 w 3651499"/>
                        <a:gd name="connsiteY2" fmla="*/ 1 h 2899953"/>
                        <a:gd name="connsiteX3" fmla="*/ 3294807 w 3651499"/>
                        <a:gd name="connsiteY3" fmla="*/ 577545 h 2899953"/>
                        <a:gd name="connsiteX4" fmla="*/ 1163782 w 3651499"/>
                        <a:gd name="connsiteY4" fmla="*/ 1143005 h 2899953"/>
                        <a:gd name="connsiteX5" fmla="*/ 404360 w 3651499"/>
                        <a:gd name="connsiteY5" fmla="*/ 2899953 h 2899953"/>
                        <a:gd name="connsiteX6" fmla="*/ 1 w 3651499"/>
                        <a:gd name="connsiteY6" fmla="*/ 1946566 h 2899953"/>
                        <a:gd name="connsiteX7" fmla="*/ 0 w 3651499"/>
                        <a:gd name="connsiteY7" fmla="*/ 1946563 h 2899953"/>
                        <a:gd name="connsiteX0" fmla="*/ 0 w 3651499"/>
                        <a:gd name="connsiteY0" fmla="*/ 1946563 h 2923448"/>
                        <a:gd name="connsiteX1" fmla="*/ 556762 w 3651499"/>
                        <a:gd name="connsiteY1" fmla="*/ 577541 h 2923448"/>
                        <a:gd name="connsiteX2" fmla="*/ 1925785 w 3651499"/>
                        <a:gd name="connsiteY2" fmla="*/ 1 h 2923448"/>
                        <a:gd name="connsiteX3" fmla="*/ 3294807 w 3651499"/>
                        <a:gd name="connsiteY3" fmla="*/ 577545 h 2923448"/>
                        <a:gd name="connsiteX4" fmla="*/ 1163782 w 3651499"/>
                        <a:gd name="connsiteY4" fmla="*/ 1143005 h 2923448"/>
                        <a:gd name="connsiteX5" fmla="*/ 404360 w 3651499"/>
                        <a:gd name="connsiteY5" fmla="*/ 2899953 h 2923448"/>
                        <a:gd name="connsiteX6" fmla="*/ 1 w 3651499"/>
                        <a:gd name="connsiteY6" fmla="*/ 1946566 h 2923448"/>
                        <a:gd name="connsiteX7" fmla="*/ 0 w 3651499"/>
                        <a:gd name="connsiteY7" fmla="*/ 1946563 h 2923448"/>
                        <a:gd name="connsiteX0" fmla="*/ 0 w 3651499"/>
                        <a:gd name="connsiteY0" fmla="*/ 1946563 h 2923448"/>
                        <a:gd name="connsiteX1" fmla="*/ 556762 w 3651499"/>
                        <a:gd name="connsiteY1" fmla="*/ 577541 h 2923448"/>
                        <a:gd name="connsiteX2" fmla="*/ 1925785 w 3651499"/>
                        <a:gd name="connsiteY2" fmla="*/ 1 h 2923448"/>
                        <a:gd name="connsiteX3" fmla="*/ 3294807 w 3651499"/>
                        <a:gd name="connsiteY3" fmla="*/ 577545 h 2923448"/>
                        <a:gd name="connsiteX4" fmla="*/ 1274618 w 3651499"/>
                        <a:gd name="connsiteY4" fmla="*/ 1336968 h 2923448"/>
                        <a:gd name="connsiteX5" fmla="*/ 404360 w 3651499"/>
                        <a:gd name="connsiteY5" fmla="*/ 2899953 h 2923448"/>
                        <a:gd name="connsiteX6" fmla="*/ 1 w 3651499"/>
                        <a:gd name="connsiteY6" fmla="*/ 1946566 h 2923448"/>
                        <a:gd name="connsiteX7" fmla="*/ 0 w 3651499"/>
                        <a:gd name="connsiteY7" fmla="*/ 1946563 h 2923448"/>
                        <a:gd name="connsiteX0" fmla="*/ 0 w 3429827"/>
                        <a:gd name="connsiteY0" fmla="*/ 1978889 h 2955774"/>
                        <a:gd name="connsiteX1" fmla="*/ 556762 w 3429827"/>
                        <a:gd name="connsiteY1" fmla="*/ 609867 h 2955774"/>
                        <a:gd name="connsiteX2" fmla="*/ 1925785 w 3429827"/>
                        <a:gd name="connsiteY2" fmla="*/ 32327 h 2955774"/>
                        <a:gd name="connsiteX3" fmla="*/ 3073135 w 3429827"/>
                        <a:gd name="connsiteY3" fmla="*/ 415907 h 2955774"/>
                        <a:gd name="connsiteX4" fmla="*/ 1274618 w 3429827"/>
                        <a:gd name="connsiteY4" fmla="*/ 1369294 h 2955774"/>
                        <a:gd name="connsiteX5" fmla="*/ 404360 w 3429827"/>
                        <a:gd name="connsiteY5" fmla="*/ 2932279 h 2955774"/>
                        <a:gd name="connsiteX6" fmla="*/ 1 w 3429827"/>
                        <a:gd name="connsiteY6" fmla="*/ 1978892 h 2955774"/>
                        <a:gd name="connsiteX7" fmla="*/ 0 w 3429827"/>
                        <a:gd name="connsiteY7" fmla="*/ 1978889 h 2955774"/>
                        <a:gd name="connsiteX0" fmla="*/ 0 w 3429827"/>
                        <a:gd name="connsiteY0" fmla="*/ 1978889 h 2955774"/>
                        <a:gd name="connsiteX1" fmla="*/ 556762 w 3429827"/>
                        <a:gd name="connsiteY1" fmla="*/ 609867 h 2955774"/>
                        <a:gd name="connsiteX2" fmla="*/ 1925785 w 3429827"/>
                        <a:gd name="connsiteY2" fmla="*/ 32327 h 2955774"/>
                        <a:gd name="connsiteX3" fmla="*/ 3073135 w 3429827"/>
                        <a:gd name="connsiteY3" fmla="*/ 415907 h 2955774"/>
                        <a:gd name="connsiteX4" fmla="*/ 1274618 w 3429827"/>
                        <a:gd name="connsiteY4" fmla="*/ 1369294 h 2955774"/>
                        <a:gd name="connsiteX5" fmla="*/ 404360 w 3429827"/>
                        <a:gd name="connsiteY5" fmla="*/ 2932279 h 2955774"/>
                        <a:gd name="connsiteX6" fmla="*/ 1 w 3429827"/>
                        <a:gd name="connsiteY6" fmla="*/ 1978892 h 2955774"/>
                        <a:gd name="connsiteX7" fmla="*/ 0 w 3429827"/>
                        <a:gd name="connsiteY7" fmla="*/ 1978889 h 2955774"/>
                        <a:gd name="connsiteX0" fmla="*/ 0 w 3073135"/>
                        <a:gd name="connsiteY0" fmla="*/ 1978889 h 2955774"/>
                        <a:gd name="connsiteX1" fmla="*/ 556762 w 3073135"/>
                        <a:gd name="connsiteY1" fmla="*/ 609867 h 2955774"/>
                        <a:gd name="connsiteX2" fmla="*/ 1925785 w 3073135"/>
                        <a:gd name="connsiteY2" fmla="*/ 32327 h 2955774"/>
                        <a:gd name="connsiteX3" fmla="*/ 3073135 w 3073135"/>
                        <a:gd name="connsiteY3" fmla="*/ 415907 h 2955774"/>
                        <a:gd name="connsiteX4" fmla="*/ 1274618 w 3073135"/>
                        <a:gd name="connsiteY4" fmla="*/ 1369294 h 2955774"/>
                        <a:gd name="connsiteX5" fmla="*/ 404360 w 3073135"/>
                        <a:gd name="connsiteY5" fmla="*/ 2932279 h 2955774"/>
                        <a:gd name="connsiteX6" fmla="*/ 1 w 3073135"/>
                        <a:gd name="connsiteY6" fmla="*/ 1978892 h 2955774"/>
                        <a:gd name="connsiteX7" fmla="*/ 0 w 3073135"/>
                        <a:gd name="connsiteY7" fmla="*/ 1978889 h 2955774"/>
                        <a:gd name="connsiteX0" fmla="*/ 0 w 3073135"/>
                        <a:gd name="connsiteY0" fmla="*/ 1978889 h 2955774"/>
                        <a:gd name="connsiteX1" fmla="*/ 556762 w 3073135"/>
                        <a:gd name="connsiteY1" fmla="*/ 609867 h 2955774"/>
                        <a:gd name="connsiteX2" fmla="*/ 1925785 w 3073135"/>
                        <a:gd name="connsiteY2" fmla="*/ 32327 h 2955774"/>
                        <a:gd name="connsiteX3" fmla="*/ 3073135 w 3073135"/>
                        <a:gd name="connsiteY3" fmla="*/ 415907 h 2955774"/>
                        <a:gd name="connsiteX4" fmla="*/ 1274618 w 3073135"/>
                        <a:gd name="connsiteY4" fmla="*/ 1369294 h 2955774"/>
                        <a:gd name="connsiteX5" fmla="*/ 404360 w 3073135"/>
                        <a:gd name="connsiteY5" fmla="*/ 2932279 h 2955774"/>
                        <a:gd name="connsiteX6" fmla="*/ 1 w 3073135"/>
                        <a:gd name="connsiteY6" fmla="*/ 1978892 h 2955774"/>
                        <a:gd name="connsiteX7" fmla="*/ 0 w 3073135"/>
                        <a:gd name="connsiteY7" fmla="*/ 1978889 h 2955774"/>
                        <a:gd name="connsiteX0" fmla="*/ 0 w 3073135"/>
                        <a:gd name="connsiteY0" fmla="*/ 1978889 h 2955774"/>
                        <a:gd name="connsiteX1" fmla="*/ 556762 w 3073135"/>
                        <a:gd name="connsiteY1" fmla="*/ 609867 h 2955774"/>
                        <a:gd name="connsiteX2" fmla="*/ 1925785 w 3073135"/>
                        <a:gd name="connsiteY2" fmla="*/ 32327 h 2955774"/>
                        <a:gd name="connsiteX3" fmla="*/ 3073135 w 3073135"/>
                        <a:gd name="connsiteY3" fmla="*/ 415907 h 2955774"/>
                        <a:gd name="connsiteX4" fmla="*/ 1274618 w 3073135"/>
                        <a:gd name="connsiteY4" fmla="*/ 1369294 h 2955774"/>
                        <a:gd name="connsiteX5" fmla="*/ 404360 w 3073135"/>
                        <a:gd name="connsiteY5" fmla="*/ 2932279 h 2955774"/>
                        <a:gd name="connsiteX6" fmla="*/ 1 w 3073135"/>
                        <a:gd name="connsiteY6" fmla="*/ 1978892 h 2955774"/>
                        <a:gd name="connsiteX7" fmla="*/ 0 w 3073135"/>
                        <a:gd name="connsiteY7" fmla="*/ 1978889 h 2955774"/>
                        <a:gd name="connsiteX0" fmla="*/ 0 w 3073135"/>
                        <a:gd name="connsiteY0" fmla="*/ 1946562 h 2923447"/>
                        <a:gd name="connsiteX1" fmla="*/ 556762 w 3073135"/>
                        <a:gd name="connsiteY1" fmla="*/ 577540 h 2923447"/>
                        <a:gd name="connsiteX2" fmla="*/ 1925785 w 3073135"/>
                        <a:gd name="connsiteY2" fmla="*/ 0 h 2923447"/>
                        <a:gd name="connsiteX3" fmla="*/ 3073135 w 3073135"/>
                        <a:gd name="connsiteY3" fmla="*/ 383580 h 2923447"/>
                        <a:gd name="connsiteX4" fmla="*/ 1274618 w 3073135"/>
                        <a:gd name="connsiteY4" fmla="*/ 1336967 h 2923447"/>
                        <a:gd name="connsiteX5" fmla="*/ 404360 w 3073135"/>
                        <a:gd name="connsiteY5" fmla="*/ 2899952 h 2923447"/>
                        <a:gd name="connsiteX6" fmla="*/ 1 w 3073135"/>
                        <a:gd name="connsiteY6" fmla="*/ 1946565 h 2923447"/>
                        <a:gd name="connsiteX7" fmla="*/ 0 w 3073135"/>
                        <a:gd name="connsiteY7" fmla="*/ 1946562 h 2923447"/>
                        <a:gd name="connsiteX0" fmla="*/ 0 w 3073135"/>
                        <a:gd name="connsiteY0" fmla="*/ 1946562 h 2923447"/>
                        <a:gd name="connsiteX1" fmla="*/ 556762 w 3073135"/>
                        <a:gd name="connsiteY1" fmla="*/ 577540 h 2923447"/>
                        <a:gd name="connsiteX2" fmla="*/ 1925785 w 3073135"/>
                        <a:gd name="connsiteY2" fmla="*/ 0 h 2923447"/>
                        <a:gd name="connsiteX3" fmla="*/ 3073135 w 3073135"/>
                        <a:gd name="connsiteY3" fmla="*/ 383580 h 2923447"/>
                        <a:gd name="connsiteX4" fmla="*/ 1219200 w 3073135"/>
                        <a:gd name="connsiteY4" fmla="*/ 1323112 h 2923447"/>
                        <a:gd name="connsiteX5" fmla="*/ 404360 w 3073135"/>
                        <a:gd name="connsiteY5" fmla="*/ 2899952 h 2923447"/>
                        <a:gd name="connsiteX6" fmla="*/ 1 w 3073135"/>
                        <a:gd name="connsiteY6" fmla="*/ 1946565 h 2923447"/>
                        <a:gd name="connsiteX7" fmla="*/ 0 w 3073135"/>
                        <a:gd name="connsiteY7" fmla="*/ 1946562 h 2923447"/>
                        <a:gd name="connsiteX0" fmla="*/ 0 w 3073135"/>
                        <a:gd name="connsiteY0" fmla="*/ 1951179 h 2928064"/>
                        <a:gd name="connsiteX1" fmla="*/ 556762 w 3073135"/>
                        <a:gd name="connsiteY1" fmla="*/ 582157 h 2928064"/>
                        <a:gd name="connsiteX2" fmla="*/ 1925785 w 3073135"/>
                        <a:gd name="connsiteY2" fmla="*/ 4617 h 2928064"/>
                        <a:gd name="connsiteX3" fmla="*/ 3073135 w 3073135"/>
                        <a:gd name="connsiteY3" fmla="*/ 388197 h 2928064"/>
                        <a:gd name="connsiteX4" fmla="*/ 1219200 w 3073135"/>
                        <a:gd name="connsiteY4" fmla="*/ 1327729 h 2928064"/>
                        <a:gd name="connsiteX5" fmla="*/ 404360 w 3073135"/>
                        <a:gd name="connsiteY5" fmla="*/ 2904569 h 2928064"/>
                        <a:gd name="connsiteX6" fmla="*/ 1 w 3073135"/>
                        <a:gd name="connsiteY6" fmla="*/ 1951182 h 2928064"/>
                        <a:gd name="connsiteX7" fmla="*/ 0 w 3073135"/>
                        <a:gd name="connsiteY7" fmla="*/ 1951179 h 2928064"/>
                        <a:gd name="connsiteX0" fmla="*/ 0 w 3073135"/>
                        <a:gd name="connsiteY0" fmla="*/ 1951179 h 2928064"/>
                        <a:gd name="connsiteX1" fmla="*/ 556762 w 3073135"/>
                        <a:gd name="connsiteY1" fmla="*/ 582157 h 2928064"/>
                        <a:gd name="connsiteX2" fmla="*/ 1925785 w 3073135"/>
                        <a:gd name="connsiteY2" fmla="*/ 4617 h 2928064"/>
                        <a:gd name="connsiteX3" fmla="*/ 3073135 w 3073135"/>
                        <a:gd name="connsiteY3" fmla="*/ 388197 h 2928064"/>
                        <a:gd name="connsiteX4" fmla="*/ 1219200 w 3073135"/>
                        <a:gd name="connsiteY4" fmla="*/ 1327729 h 2928064"/>
                        <a:gd name="connsiteX5" fmla="*/ 404360 w 3073135"/>
                        <a:gd name="connsiteY5" fmla="*/ 2904569 h 2928064"/>
                        <a:gd name="connsiteX6" fmla="*/ 1 w 3073135"/>
                        <a:gd name="connsiteY6" fmla="*/ 1951182 h 2928064"/>
                        <a:gd name="connsiteX7" fmla="*/ 0 w 3073135"/>
                        <a:gd name="connsiteY7" fmla="*/ 1951179 h 29280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3073135" h="2928064">
                          <a:moveTo>
                            <a:pt x="0" y="1951179"/>
                          </a:moveTo>
                          <a:cubicBezTo>
                            <a:pt x="1" y="1438537"/>
                            <a:pt x="200069" y="946590"/>
                            <a:pt x="556762" y="582157"/>
                          </a:cubicBezTo>
                          <a:cubicBezTo>
                            <a:pt x="918493" y="212578"/>
                            <a:pt x="1506390" y="36944"/>
                            <a:pt x="1925785" y="4617"/>
                          </a:cubicBezTo>
                          <a:cubicBezTo>
                            <a:pt x="2262052" y="0"/>
                            <a:pt x="2822242" y="143308"/>
                            <a:pt x="3073135" y="388197"/>
                          </a:cubicBezTo>
                          <a:cubicBezTo>
                            <a:pt x="2529282" y="1002012"/>
                            <a:pt x="1898074" y="565705"/>
                            <a:pt x="1219200" y="1327729"/>
                          </a:cubicBezTo>
                          <a:cubicBezTo>
                            <a:pt x="887550" y="1590107"/>
                            <a:pt x="1175596" y="2558206"/>
                            <a:pt x="404360" y="2904569"/>
                          </a:cubicBezTo>
                          <a:cubicBezTo>
                            <a:pt x="200068" y="2928064"/>
                            <a:pt x="1" y="2463824"/>
                            <a:pt x="1" y="1951182"/>
                          </a:cubicBezTo>
                          <a:cubicBezTo>
                            <a:pt x="1" y="1951181"/>
                            <a:pt x="0" y="1951180"/>
                            <a:pt x="0" y="1951179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56000">
                          <a:sysClr val="window" lastClr="FFFFFF">
                            <a:alpha val="0"/>
                          </a:sysClr>
                        </a:gs>
                        <a:gs pos="95000">
                          <a:sysClr val="window" lastClr="FFFFFF">
                            <a:alpha val="48000"/>
                          </a:sysClr>
                        </a:gs>
                      </a:gsLst>
                      <a:lin ang="14760000" scaled="0"/>
                      <a:tileRect/>
                    </a:gradFill>
                    <a:ln w="25400" cap="flat" cmpd="sng" algn="ctr">
                      <a:noFill/>
                      <a:prstDash val="solid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p:txBody>
                </p:sp>
              </p:grpSp>
            </p:grpSp>
            <p:pic>
              <p:nvPicPr>
                <p:cNvPr id="105" name="그림 104">
                  <a:extLst>
                    <a:ext uri="{FF2B5EF4-FFF2-40B4-BE49-F238E27FC236}">
                      <a16:creationId xmlns:a16="http://schemas.microsoft.com/office/drawing/2014/main" id="{157E4013-0F1E-46FB-B7C0-257E0A2C2B2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79089" y="4003060"/>
                  <a:ext cx="1414713" cy="1414715"/>
                </a:xfrm>
                <a:prstGeom prst="rect">
                  <a:avLst/>
                </a:prstGeom>
              </p:spPr>
            </p:pic>
            <p:sp>
              <p:nvSpPr>
                <p:cNvPr id="106" name="TextBox 105">
                  <a:extLst>
                    <a:ext uri="{FF2B5EF4-FFF2-40B4-BE49-F238E27FC236}">
                      <a16:creationId xmlns:a16="http://schemas.microsoft.com/office/drawing/2014/main" id="{202CD4DA-104E-421B-B787-A706B440C46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21910" y="4390474"/>
                  <a:ext cx="861382" cy="629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ko-KR" altLang="en-US" sz="10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cs typeface="Arial" pitchFamily="34" charset="0"/>
                    </a:rPr>
                    <a:t>특수장비정도</a:t>
                  </a:r>
                  <a:endParaRPr kumimoji="0" lang="en-US" altLang="ko-KR" sz="1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Arial" pitchFamily="34" charset="0"/>
                  </a:endParaRPr>
                </a:p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ko-KR" altLang="en-US" sz="10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cs typeface="Arial" pitchFamily="34" charset="0"/>
                    </a:rPr>
                    <a:t>관리책임자</a:t>
                  </a:r>
                  <a:endParaRPr kumimoji="0" lang="en-US" altLang="ko-KR" sz="1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Arial" pitchFamily="34" charset="0"/>
                  </a:endParaRPr>
                </a:p>
              </p:txBody>
            </p:sp>
          </p:grpSp>
        </p:grpSp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FE5E7A96-37B5-4F98-8880-951E859C20E9}"/>
                </a:ext>
              </a:extLst>
            </p:cNvPr>
            <p:cNvGrpSpPr/>
            <p:nvPr/>
          </p:nvGrpSpPr>
          <p:grpSpPr>
            <a:xfrm>
              <a:off x="755576" y="2348884"/>
              <a:ext cx="864000" cy="540000"/>
              <a:chOff x="1724494" y="4329102"/>
              <a:chExt cx="1257556" cy="1345933"/>
            </a:xfrm>
          </p:grpSpPr>
          <p:sp>
            <p:nvSpPr>
              <p:cNvPr id="91" name="타원 90">
                <a:extLst>
                  <a:ext uri="{FF2B5EF4-FFF2-40B4-BE49-F238E27FC236}">
                    <a16:creationId xmlns:a16="http://schemas.microsoft.com/office/drawing/2014/main" id="{CA356877-708A-44A7-B5D5-8DCA8BE1CE8E}"/>
                  </a:ext>
                </a:extLst>
              </p:cNvPr>
              <p:cNvSpPr/>
              <p:nvPr/>
            </p:nvSpPr>
            <p:spPr>
              <a:xfrm>
                <a:off x="1874501" y="5448606"/>
                <a:ext cx="952606" cy="226429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Text" lastClr="000000">
                      <a:alpha val="70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0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grpSp>
            <p:nvGrpSpPr>
              <p:cNvPr id="92" name="그룹 91">
                <a:extLst>
                  <a:ext uri="{FF2B5EF4-FFF2-40B4-BE49-F238E27FC236}">
                    <a16:creationId xmlns:a16="http://schemas.microsoft.com/office/drawing/2014/main" id="{5BC41469-C45C-4486-A0A8-D7DC56704099}"/>
                  </a:ext>
                </a:extLst>
              </p:cNvPr>
              <p:cNvGrpSpPr/>
              <p:nvPr/>
            </p:nvGrpSpPr>
            <p:grpSpPr>
              <a:xfrm>
                <a:off x="1724494" y="4329102"/>
                <a:ext cx="1257556" cy="1259343"/>
                <a:chOff x="1748888" y="3970805"/>
                <a:chExt cx="1444914" cy="1446967"/>
              </a:xfrm>
            </p:grpSpPr>
            <p:grpSp>
              <p:nvGrpSpPr>
                <p:cNvPr id="93" name="그룹 92">
                  <a:extLst>
                    <a:ext uri="{FF2B5EF4-FFF2-40B4-BE49-F238E27FC236}">
                      <a16:creationId xmlns:a16="http://schemas.microsoft.com/office/drawing/2014/main" id="{540C55EE-3A9C-46B7-8CEF-9BCDA00F094B}"/>
                    </a:ext>
                  </a:extLst>
                </p:cNvPr>
                <p:cNvGrpSpPr/>
                <p:nvPr/>
              </p:nvGrpSpPr>
              <p:grpSpPr>
                <a:xfrm>
                  <a:off x="1748888" y="3970805"/>
                  <a:ext cx="1414713" cy="1424429"/>
                  <a:chOff x="5904148" y="1409817"/>
                  <a:chExt cx="1258896" cy="1267542"/>
                </a:xfrm>
              </p:grpSpPr>
              <p:sp>
                <p:nvSpPr>
                  <p:cNvPr id="96" name="타원 95">
                    <a:extLst>
                      <a:ext uri="{FF2B5EF4-FFF2-40B4-BE49-F238E27FC236}">
                        <a16:creationId xmlns:a16="http://schemas.microsoft.com/office/drawing/2014/main" id="{59468801-7869-4FF4-BB3A-D1CAB2702003}"/>
                      </a:ext>
                    </a:extLst>
                  </p:cNvPr>
                  <p:cNvSpPr/>
                  <p:nvPr/>
                </p:nvSpPr>
                <p:spPr>
                  <a:xfrm>
                    <a:off x="5904148" y="1418463"/>
                    <a:ext cx="1258896" cy="1258896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4BACC6">
                          <a:lumMod val="89000"/>
                        </a:srgbClr>
                      </a:gs>
                      <a:gs pos="23000">
                        <a:srgbClr val="4BACC6">
                          <a:lumMod val="89000"/>
                        </a:srgbClr>
                      </a:gs>
                      <a:gs pos="69000">
                        <a:srgbClr val="4BACC6">
                          <a:lumMod val="75000"/>
                        </a:srgbClr>
                      </a:gs>
                      <a:gs pos="97000">
                        <a:srgbClr val="4BACC6">
                          <a:lumMod val="70000"/>
                        </a:srgb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 w="381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ko-KR" altLang="en-US" sz="1000" b="1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맑은 고딕"/>
                      <a:ea typeface="맑은 고딕" panose="020B0503020000020004" pitchFamily="50" charset="-127"/>
                      <a:cs typeface="+mn-cs"/>
                    </a:endParaRPr>
                  </a:p>
                </p:txBody>
              </p:sp>
              <p:grpSp>
                <p:nvGrpSpPr>
                  <p:cNvPr id="97" name="그룹 96">
                    <a:extLst>
                      <a:ext uri="{FF2B5EF4-FFF2-40B4-BE49-F238E27FC236}">
                        <a16:creationId xmlns:a16="http://schemas.microsoft.com/office/drawing/2014/main" id="{8B4ABD42-22BC-41EC-A77A-071C937BC927}"/>
                      </a:ext>
                    </a:extLst>
                  </p:cNvPr>
                  <p:cNvGrpSpPr/>
                  <p:nvPr/>
                </p:nvGrpSpPr>
                <p:grpSpPr>
                  <a:xfrm>
                    <a:off x="5925365" y="1409817"/>
                    <a:ext cx="1208848" cy="1251622"/>
                    <a:chOff x="6774226" y="1721270"/>
                    <a:chExt cx="1551173" cy="1606059"/>
                  </a:xfrm>
                </p:grpSpPr>
                <p:sp>
                  <p:nvSpPr>
                    <p:cNvPr id="98" name="타원 97">
                      <a:extLst>
                        <a:ext uri="{FF2B5EF4-FFF2-40B4-BE49-F238E27FC236}">
                          <a16:creationId xmlns:a16="http://schemas.microsoft.com/office/drawing/2014/main" id="{92A29BC0-1CB6-4D10-B7C5-241AB6D6F31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74226" y="1776155"/>
                      <a:ext cx="1551173" cy="1551174"/>
                    </a:xfrm>
                    <a:prstGeom prst="ellipse">
                      <a:avLst/>
                    </a:prstGeom>
                    <a:gradFill flip="none" rotWithShape="1">
                      <a:gsLst>
                        <a:gs pos="80000">
                          <a:sysClr val="window" lastClr="FFFFFF">
                            <a:alpha val="0"/>
                          </a:sysClr>
                        </a:gs>
                        <a:gs pos="84000">
                          <a:sysClr val="window" lastClr="FFFFFF">
                            <a:alpha val="88000"/>
                          </a:sys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  <a:ln w="25400" cap="flat" cmpd="sng" algn="ctr">
                      <a:noFill/>
                      <a:prstDash val="solid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p:txBody>
                </p:sp>
                <p:sp>
                  <p:nvSpPr>
                    <p:cNvPr id="99" name="타원 98">
                      <a:extLst>
                        <a:ext uri="{FF2B5EF4-FFF2-40B4-BE49-F238E27FC236}">
                          <a16:creationId xmlns:a16="http://schemas.microsoft.com/office/drawing/2014/main" id="{66050078-DF61-478B-B395-189BDE667445}"/>
                        </a:ext>
                      </a:extLst>
                    </p:cNvPr>
                    <p:cNvSpPr/>
                    <p:nvPr/>
                  </p:nvSpPr>
                  <p:spPr>
                    <a:xfrm rot="2326258">
                      <a:off x="7790429" y="1900670"/>
                      <a:ext cx="426907" cy="195831"/>
                    </a:xfrm>
                    <a:prstGeom prst="ellipse">
                      <a:avLst/>
                    </a:prstGeom>
                    <a:gradFill flip="none" rotWithShape="1">
                      <a:gsLst>
                        <a:gs pos="0">
                          <a:sysClr val="window" lastClr="FFFFFF"/>
                        </a:gs>
                        <a:gs pos="100000">
                          <a:sysClr val="window" lastClr="FFFFFF">
                            <a:alpha val="0"/>
                          </a:sysClr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  <a:ln w="25400" cap="flat" cmpd="sng" algn="ctr">
                      <a:noFill/>
                      <a:prstDash val="solid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p:txBody>
                </p:sp>
                <p:sp>
                  <p:nvSpPr>
                    <p:cNvPr id="100" name="타원 99">
                      <a:extLst>
                        <a:ext uri="{FF2B5EF4-FFF2-40B4-BE49-F238E27FC236}">
                          <a16:creationId xmlns:a16="http://schemas.microsoft.com/office/drawing/2014/main" id="{A266FB1E-F043-4149-BE85-82E75CDCA2EA}"/>
                        </a:ext>
                      </a:extLst>
                    </p:cNvPr>
                    <p:cNvSpPr/>
                    <p:nvPr/>
                  </p:nvSpPr>
                  <p:spPr>
                    <a:xfrm rot="2326258">
                      <a:off x="7097912" y="3061043"/>
                      <a:ext cx="159224" cy="153648"/>
                    </a:xfrm>
                    <a:prstGeom prst="ellipse">
                      <a:avLst/>
                    </a:prstGeom>
                    <a:gradFill flip="none" rotWithShape="1">
                      <a:gsLst>
                        <a:gs pos="0">
                          <a:sysClr val="window" lastClr="FFFFFF"/>
                        </a:gs>
                        <a:gs pos="100000">
                          <a:sysClr val="window" lastClr="FFFFFF">
                            <a:alpha val="0"/>
                          </a:sysClr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  <a:ln w="25400" cap="flat" cmpd="sng" algn="ctr">
                      <a:noFill/>
                      <a:prstDash val="solid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p:txBody>
                </p:sp>
                <p:sp>
                  <p:nvSpPr>
                    <p:cNvPr id="101" name="자유형 309">
                      <a:extLst>
                        <a:ext uri="{FF2B5EF4-FFF2-40B4-BE49-F238E27FC236}">
                          <a16:creationId xmlns:a16="http://schemas.microsoft.com/office/drawing/2014/main" id="{63EEA218-D539-405F-B544-3D62096ECABC}"/>
                        </a:ext>
                      </a:extLst>
                    </p:cNvPr>
                    <p:cNvSpPr/>
                    <p:nvPr/>
                  </p:nvSpPr>
                  <p:spPr>
                    <a:xfrm rot="4170268">
                      <a:off x="7176815" y="1727999"/>
                      <a:ext cx="1084518" cy="1071059"/>
                    </a:xfrm>
                    <a:custGeom>
                      <a:avLst/>
                      <a:gdLst>
                        <a:gd name="connsiteX0" fmla="*/ 0 w 3851563"/>
                        <a:gd name="connsiteY0" fmla="*/ 1946564 h 3893127"/>
                        <a:gd name="connsiteX1" fmla="*/ 556762 w 3851563"/>
                        <a:gd name="connsiteY1" fmla="*/ 577542 h 3893127"/>
                        <a:gd name="connsiteX2" fmla="*/ 1925785 w 3851563"/>
                        <a:gd name="connsiteY2" fmla="*/ 2 h 3893127"/>
                        <a:gd name="connsiteX3" fmla="*/ 3294807 w 3851563"/>
                        <a:gd name="connsiteY3" fmla="*/ 577546 h 3893127"/>
                        <a:gd name="connsiteX4" fmla="*/ 3851565 w 3851563"/>
                        <a:gd name="connsiteY4" fmla="*/ 1946569 h 3893127"/>
                        <a:gd name="connsiteX5" fmla="*/ 3294805 w 3851563"/>
                        <a:gd name="connsiteY5" fmla="*/ 3315591 h 3893127"/>
                        <a:gd name="connsiteX6" fmla="*/ 1925782 w 3851563"/>
                        <a:gd name="connsiteY6" fmla="*/ 3893133 h 3893127"/>
                        <a:gd name="connsiteX7" fmla="*/ 556760 w 3851563"/>
                        <a:gd name="connsiteY7" fmla="*/ 3315590 h 3893127"/>
                        <a:gd name="connsiteX8" fmla="*/ 1 w 3851563"/>
                        <a:gd name="connsiteY8" fmla="*/ 1946567 h 3893127"/>
                        <a:gd name="connsiteX9" fmla="*/ 0 w 3851563"/>
                        <a:gd name="connsiteY9" fmla="*/ 1946564 h 3893127"/>
                        <a:gd name="connsiteX0" fmla="*/ 0 w 3651499"/>
                        <a:gd name="connsiteY0" fmla="*/ 1946563 h 3893132"/>
                        <a:gd name="connsiteX1" fmla="*/ 556762 w 3651499"/>
                        <a:gd name="connsiteY1" fmla="*/ 577541 h 3893132"/>
                        <a:gd name="connsiteX2" fmla="*/ 1925785 w 3651499"/>
                        <a:gd name="connsiteY2" fmla="*/ 1 h 3893132"/>
                        <a:gd name="connsiteX3" fmla="*/ 3294807 w 3651499"/>
                        <a:gd name="connsiteY3" fmla="*/ 577545 h 3893132"/>
                        <a:gd name="connsiteX4" fmla="*/ 1884219 w 3651499"/>
                        <a:gd name="connsiteY4" fmla="*/ 1198423 h 3893132"/>
                        <a:gd name="connsiteX5" fmla="*/ 3294805 w 3651499"/>
                        <a:gd name="connsiteY5" fmla="*/ 3315590 h 3893132"/>
                        <a:gd name="connsiteX6" fmla="*/ 1925782 w 3651499"/>
                        <a:gd name="connsiteY6" fmla="*/ 3893132 h 3893132"/>
                        <a:gd name="connsiteX7" fmla="*/ 556760 w 3651499"/>
                        <a:gd name="connsiteY7" fmla="*/ 3315589 h 3893132"/>
                        <a:gd name="connsiteX8" fmla="*/ 1 w 3651499"/>
                        <a:gd name="connsiteY8" fmla="*/ 1946566 h 3893132"/>
                        <a:gd name="connsiteX9" fmla="*/ 0 w 3651499"/>
                        <a:gd name="connsiteY9" fmla="*/ 1946563 h 3893132"/>
                        <a:gd name="connsiteX0" fmla="*/ 0 w 3651499"/>
                        <a:gd name="connsiteY0" fmla="*/ 1946563 h 3893132"/>
                        <a:gd name="connsiteX1" fmla="*/ 556762 w 3651499"/>
                        <a:gd name="connsiteY1" fmla="*/ 577541 h 3893132"/>
                        <a:gd name="connsiteX2" fmla="*/ 1925785 w 3651499"/>
                        <a:gd name="connsiteY2" fmla="*/ 1 h 3893132"/>
                        <a:gd name="connsiteX3" fmla="*/ 3294807 w 3651499"/>
                        <a:gd name="connsiteY3" fmla="*/ 577545 h 3893132"/>
                        <a:gd name="connsiteX4" fmla="*/ 1884219 w 3651499"/>
                        <a:gd name="connsiteY4" fmla="*/ 1198423 h 3893132"/>
                        <a:gd name="connsiteX5" fmla="*/ 1925782 w 3651499"/>
                        <a:gd name="connsiteY5" fmla="*/ 3893132 h 3893132"/>
                        <a:gd name="connsiteX6" fmla="*/ 556760 w 3651499"/>
                        <a:gd name="connsiteY6" fmla="*/ 3315589 h 3893132"/>
                        <a:gd name="connsiteX7" fmla="*/ 1 w 3651499"/>
                        <a:gd name="connsiteY7" fmla="*/ 1946566 h 3893132"/>
                        <a:gd name="connsiteX8" fmla="*/ 0 w 3651499"/>
                        <a:gd name="connsiteY8" fmla="*/ 1946563 h 3893132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884219 w 3651499"/>
                        <a:gd name="connsiteY4" fmla="*/ 1198423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330037 w 3651499"/>
                        <a:gd name="connsiteY4" fmla="*/ 1281551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330037 w 3651499"/>
                        <a:gd name="connsiteY4" fmla="*/ 1281551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163782 w 3651499"/>
                        <a:gd name="connsiteY4" fmla="*/ 1143005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163782 w 3651499"/>
                        <a:gd name="connsiteY4" fmla="*/ 1143005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163782 w 3651499"/>
                        <a:gd name="connsiteY4" fmla="*/ 1143005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2899953"/>
                        <a:gd name="connsiteX1" fmla="*/ 556762 w 3651499"/>
                        <a:gd name="connsiteY1" fmla="*/ 577541 h 2899953"/>
                        <a:gd name="connsiteX2" fmla="*/ 1925785 w 3651499"/>
                        <a:gd name="connsiteY2" fmla="*/ 1 h 2899953"/>
                        <a:gd name="connsiteX3" fmla="*/ 3294807 w 3651499"/>
                        <a:gd name="connsiteY3" fmla="*/ 577545 h 2899953"/>
                        <a:gd name="connsiteX4" fmla="*/ 1163782 w 3651499"/>
                        <a:gd name="connsiteY4" fmla="*/ 1143005 h 2899953"/>
                        <a:gd name="connsiteX5" fmla="*/ 404360 w 3651499"/>
                        <a:gd name="connsiteY5" fmla="*/ 2899953 h 2899953"/>
                        <a:gd name="connsiteX6" fmla="*/ 1 w 3651499"/>
                        <a:gd name="connsiteY6" fmla="*/ 1946566 h 2899953"/>
                        <a:gd name="connsiteX7" fmla="*/ 0 w 3651499"/>
                        <a:gd name="connsiteY7" fmla="*/ 1946563 h 2899953"/>
                        <a:gd name="connsiteX0" fmla="*/ 0 w 3651499"/>
                        <a:gd name="connsiteY0" fmla="*/ 1946563 h 2923448"/>
                        <a:gd name="connsiteX1" fmla="*/ 556762 w 3651499"/>
                        <a:gd name="connsiteY1" fmla="*/ 577541 h 2923448"/>
                        <a:gd name="connsiteX2" fmla="*/ 1925785 w 3651499"/>
                        <a:gd name="connsiteY2" fmla="*/ 1 h 2923448"/>
                        <a:gd name="connsiteX3" fmla="*/ 3294807 w 3651499"/>
                        <a:gd name="connsiteY3" fmla="*/ 577545 h 2923448"/>
                        <a:gd name="connsiteX4" fmla="*/ 1163782 w 3651499"/>
                        <a:gd name="connsiteY4" fmla="*/ 1143005 h 2923448"/>
                        <a:gd name="connsiteX5" fmla="*/ 404360 w 3651499"/>
                        <a:gd name="connsiteY5" fmla="*/ 2899953 h 2923448"/>
                        <a:gd name="connsiteX6" fmla="*/ 1 w 3651499"/>
                        <a:gd name="connsiteY6" fmla="*/ 1946566 h 2923448"/>
                        <a:gd name="connsiteX7" fmla="*/ 0 w 3651499"/>
                        <a:gd name="connsiteY7" fmla="*/ 1946563 h 2923448"/>
                        <a:gd name="connsiteX0" fmla="*/ 0 w 3651499"/>
                        <a:gd name="connsiteY0" fmla="*/ 1946563 h 2923448"/>
                        <a:gd name="connsiteX1" fmla="*/ 556762 w 3651499"/>
                        <a:gd name="connsiteY1" fmla="*/ 577541 h 2923448"/>
                        <a:gd name="connsiteX2" fmla="*/ 1925785 w 3651499"/>
                        <a:gd name="connsiteY2" fmla="*/ 1 h 2923448"/>
                        <a:gd name="connsiteX3" fmla="*/ 3294807 w 3651499"/>
                        <a:gd name="connsiteY3" fmla="*/ 577545 h 2923448"/>
                        <a:gd name="connsiteX4" fmla="*/ 1274618 w 3651499"/>
                        <a:gd name="connsiteY4" fmla="*/ 1336968 h 2923448"/>
                        <a:gd name="connsiteX5" fmla="*/ 404360 w 3651499"/>
                        <a:gd name="connsiteY5" fmla="*/ 2899953 h 2923448"/>
                        <a:gd name="connsiteX6" fmla="*/ 1 w 3651499"/>
                        <a:gd name="connsiteY6" fmla="*/ 1946566 h 2923448"/>
                        <a:gd name="connsiteX7" fmla="*/ 0 w 3651499"/>
                        <a:gd name="connsiteY7" fmla="*/ 1946563 h 2923448"/>
                        <a:gd name="connsiteX0" fmla="*/ 0 w 3429827"/>
                        <a:gd name="connsiteY0" fmla="*/ 1978889 h 2955774"/>
                        <a:gd name="connsiteX1" fmla="*/ 556762 w 3429827"/>
                        <a:gd name="connsiteY1" fmla="*/ 609867 h 2955774"/>
                        <a:gd name="connsiteX2" fmla="*/ 1925785 w 3429827"/>
                        <a:gd name="connsiteY2" fmla="*/ 32327 h 2955774"/>
                        <a:gd name="connsiteX3" fmla="*/ 3073135 w 3429827"/>
                        <a:gd name="connsiteY3" fmla="*/ 415907 h 2955774"/>
                        <a:gd name="connsiteX4" fmla="*/ 1274618 w 3429827"/>
                        <a:gd name="connsiteY4" fmla="*/ 1369294 h 2955774"/>
                        <a:gd name="connsiteX5" fmla="*/ 404360 w 3429827"/>
                        <a:gd name="connsiteY5" fmla="*/ 2932279 h 2955774"/>
                        <a:gd name="connsiteX6" fmla="*/ 1 w 3429827"/>
                        <a:gd name="connsiteY6" fmla="*/ 1978892 h 2955774"/>
                        <a:gd name="connsiteX7" fmla="*/ 0 w 3429827"/>
                        <a:gd name="connsiteY7" fmla="*/ 1978889 h 2955774"/>
                        <a:gd name="connsiteX0" fmla="*/ 0 w 3429827"/>
                        <a:gd name="connsiteY0" fmla="*/ 1978889 h 2955774"/>
                        <a:gd name="connsiteX1" fmla="*/ 556762 w 3429827"/>
                        <a:gd name="connsiteY1" fmla="*/ 609867 h 2955774"/>
                        <a:gd name="connsiteX2" fmla="*/ 1925785 w 3429827"/>
                        <a:gd name="connsiteY2" fmla="*/ 32327 h 2955774"/>
                        <a:gd name="connsiteX3" fmla="*/ 3073135 w 3429827"/>
                        <a:gd name="connsiteY3" fmla="*/ 415907 h 2955774"/>
                        <a:gd name="connsiteX4" fmla="*/ 1274618 w 3429827"/>
                        <a:gd name="connsiteY4" fmla="*/ 1369294 h 2955774"/>
                        <a:gd name="connsiteX5" fmla="*/ 404360 w 3429827"/>
                        <a:gd name="connsiteY5" fmla="*/ 2932279 h 2955774"/>
                        <a:gd name="connsiteX6" fmla="*/ 1 w 3429827"/>
                        <a:gd name="connsiteY6" fmla="*/ 1978892 h 2955774"/>
                        <a:gd name="connsiteX7" fmla="*/ 0 w 3429827"/>
                        <a:gd name="connsiteY7" fmla="*/ 1978889 h 2955774"/>
                        <a:gd name="connsiteX0" fmla="*/ 0 w 3073135"/>
                        <a:gd name="connsiteY0" fmla="*/ 1978889 h 2955774"/>
                        <a:gd name="connsiteX1" fmla="*/ 556762 w 3073135"/>
                        <a:gd name="connsiteY1" fmla="*/ 609867 h 2955774"/>
                        <a:gd name="connsiteX2" fmla="*/ 1925785 w 3073135"/>
                        <a:gd name="connsiteY2" fmla="*/ 32327 h 2955774"/>
                        <a:gd name="connsiteX3" fmla="*/ 3073135 w 3073135"/>
                        <a:gd name="connsiteY3" fmla="*/ 415907 h 2955774"/>
                        <a:gd name="connsiteX4" fmla="*/ 1274618 w 3073135"/>
                        <a:gd name="connsiteY4" fmla="*/ 1369294 h 2955774"/>
                        <a:gd name="connsiteX5" fmla="*/ 404360 w 3073135"/>
                        <a:gd name="connsiteY5" fmla="*/ 2932279 h 2955774"/>
                        <a:gd name="connsiteX6" fmla="*/ 1 w 3073135"/>
                        <a:gd name="connsiteY6" fmla="*/ 1978892 h 2955774"/>
                        <a:gd name="connsiteX7" fmla="*/ 0 w 3073135"/>
                        <a:gd name="connsiteY7" fmla="*/ 1978889 h 2955774"/>
                        <a:gd name="connsiteX0" fmla="*/ 0 w 3073135"/>
                        <a:gd name="connsiteY0" fmla="*/ 1978889 h 2955774"/>
                        <a:gd name="connsiteX1" fmla="*/ 556762 w 3073135"/>
                        <a:gd name="connsiteY1" fmla="*/ 609867 h 2955774"/>
                        <a:gd name="connsiteX2" fmla="*/ 1925785 w 3073135"/>
                        <a:gd name="connsiteY2" fmla="*/ 32327 h 2955774"/>
                        <a:gd name="connsiteX3" fmla="*/ 3073135 w 3073135"/>
                        <a:gd name="connsiteY3" fmla="*/ 415907 h 2955774"/>
                        <a:gd name="connsiteX4" fmla="*/ 1274618 w 3073135"/>
                        <a:gd name="connsiteY4" fmla="*/ 1369294 h 2955774"/>
                        <a:gd name="connsiteX5" fmla="*/ 404360 w 3073135"/>
                        <a:gd name="connsiteY5" fmla="*/ 2932279 h 2955774"/>
                        <a:gd name="connsiteX6" fmla="*/ 1 w 3073135"/>
                        <a:gd name="connsiteY6" fmla="*/ 1978892 h 2955774"/>
                        <a:gd name="connsiteX7" fmla="*/ 0 w 3073135"/>
                        <a:gd name="connsiteY7" fmla="*/ 1978889 h 2955774"/>
                        <a:gd name="connsiteX0" fmla="*/ 0 w 3073135"/>
                        <a:gd name="connsiteY0" fmla="*/ 1978889 h 2955774"/>
                        <a:gd name="connsiteX1" fmla="*/ 556762 w 3073135"/>
                        <a:gd name="connsiteY1" fmla="*/ 609867 h 2955774"/>
                        <a:gd name="connsiteX2" fmla="*/ 1925785 w 3073135"/>
                        <a:gd name="connsiteY2" fmla="*/ 32327 h 2955774"/>
                        <a:gd name="connsiteX3" fmla="*/ 3073135 w 3073135"/>
                        <a:gd name="connsiteY3" fmla="*/ 415907 h 2955774"/>
                        <a:gd name="connsiteX4" fmla="*/ 1274618 w 3073135"/>
                        <a:gd name="connsiteY4" fmla="*/ 1369294 h 2955774"/>
                        <a:gd name="connsiteX5" fmla="*/ 404360 w 3073135"/>
                        <a:gd name="connsiteY5" fmla="*/ 2932279 h 2955774"/>
                        <a:gd name="connsiteX6" fmla="*/ 1 w 3073135"/>
                        <a:gd name="connsiteY6" fmla="*/ 1978892 h 2955774"/>
                        <a:gd name="connsiteX7" fmla="*/ 0 w 3073135"/>
                        <a:gd name="connsiteY7" fmla="*/ 1978889 h 2955774"/>
                        <a:gd name="connsiteX0" fmla="*/ 0 w 3073135"/>
                        <a:gd name="connsiteY0" fmla="*/ 1946562 h 2923447"/>
                        <a:gd name="connsiteX1" fmla="*/ 556762 w 3073135"/>
                        <a:gd name="connsiteY1" fmla="*/ 577540 h 2923447"/>
                        <a:gd name="connsiteX2" fmla="*/ 1925785 w 3073135"/>
                        <a:gd name="connsiteY2" fmla="*/ 0 h 2923447"/>
                        <a:gd name="connsiteX3" fmla="*/ 3073135 w 3073135"/>
                        <a:gd name="connsiteY3" fmla="*/ 383580 h 2923447"/>
                        <a:gd name="connsiteX4" fmla="*/ 1274618 w 3073135"/>
                        <a:gd name="connsiteY4" fmla="*/ 1336967 h 2923447"/>
                        <a:gd name="connsiteX5" fmla="*/ 404360 w 3073135"/>
                        <a:gd name="connsiteY5" fmla="*/ 2899952 h 2923447"/>
                        <a:gd name="connsiteX6" fmla="*/ 1 w 3073135"/>
                        <a:gd name="connsiteY6" fmla="*/ 1946565 h 2923447"/>
                        <a:gd name="connsiteX7" fmla="*/ 0 w 3073135"/>
                        <a:gd name="connsiteY7" fmla="*/ 1946562 h 2923447"/>
                        <a:gd name="connsiteX0" fmla="*/ 0 w 3073135"/>
                        <a:gd name="connsiteY0" fmla="*/ 1946562 h 2923447"/>
                        <a:gd name="connsiteX1" fmla="*/ 556762 w 3073135"/>
                        <a:gd name="connsiteY1" fmla="*/ 577540 h 2923447"/>
                        <a:gd name="connsiteX2" fmla="*/ 1925785 w 3073135"/>
                        <a:gd name="connsiteY2" fmla="*/ 0 h 2923447"/>
                        <a:gd name="connsiteX3" fmla="*/ 3073135 w 3073135"/>
                        <a:gd name="connsiteY3" fmla="*/ 383580 h 2923447"/>
                        <a:gd name="connsiteX4" fmla="*/ 1219200 w 3073135"/>
                        <a:gd name="connsiteY4" fmla="*/ 1323112 h 2923447"/>
                        <a:gd name="connsiteX5" fmla="*/ 404360 w 3073135"/>
                        <a:gd name="connsiteY5" fmla="*/ 2899952 h 2923447"/>
                        <a:gd name="connsiteX6" fmla="*/ 1 w 3073135"/>
                        <a:gd name="connsiteY6" fmla="*/ 1946565 h 2923447"/>
                        <a:gd name="connsiteX7" fmla="*/ 0 w 3073135"/>
                        <a:gd name="connsiteY7" fmla="*/ 1946562 h 2923447"/>
                        <a:gd name="connsiteX0" fmla="*/ 0 w 3073135"/>
                        <a:gd name="connsiteY0" fmla="*/ 1951179 h 2928064"/>
                        <a:gd name="connsiteX1" fmla="*/ 556762 w 3073135"/>
                        <a:gd name="connsiteY1" fmla="*/ 582157 h 2928064"/>
                        <a:gd name="connsiteX2" fmla="*/ 1925785 w 3073135"/>
                        <a:gd name="connsiteY2" fmla="*/ 4617 h 2928064"/>
                        <a:gd name="connsiteX3" fmla="*/ 3073135 w 3073135"/>
                        <a:gd name="connsiteY3" fmla="*/ 388197 h 2928064"/>
                        <a:gd name="connsiteX4" fmla="*/ 1219200 w 3073135"/>
                        <a:gd name="connsiteY4" fmla="*/ 1327729 h 2928064"/>
                        <a:gd name="connsiteX5" fmla="*/ 404360 w 3073135"/>
                        <a:gd name="connsiteY5" fmla="*/ 2904569 h 2928064"/>
                        <a:gd name="connsiteX6" fmla="*/ 1 w 3073135"/>
                        <a:gd name="connsiteY6" fmla="*/ 1951182 h 2928064"/>
                        <a:gd name="connsiteX7" fmla="*/ 0 w 3073135"/>
                        <a:gd name="connsiteY7" fmla="*/ 1951179 h 2928064"/>
                        <a:gd name="connsiteX0" fmla="*/ 0 w 3073135"/>
                        <a:gd name="connsiteY0" fmla="*/ 1951179 h 2928064"/>
                        <a:gd name="connsiteX1" fmla="*/ 556762 w 3073135"/>
                        <a:gd name="connsiteY1" fmla="*/ 582157 h 2928064"/>
                        <a:gd name="connsiteX2" fmla="*/ 1925785 w 3073135"/>
                        <a:gd name="connsiteY2" fmla="*/ 4617 h 2928064"/>
                        <a:gd name="connsiteX3" fmla="*/ 3073135 w 3073135"/>
                        <a:gd name="connsiteY3" fmla="*/ 388197 h 2928064"/>
                        <a:gd name="connsiteX4" fmla="*/ 1219200 w 3073135"/>
                        <a:gd name="connsiteY4" fmla="*/ 1327729 h 2928064"/>
                        <a:gd name="connsiteX5" fmla="*/ 404360 w 3073135"/>
                        <a:gd name="connsiteY5" fmla="*/ 2904569 h 2928064"/>
                        <a:gd name="connsiteX6" fmla="*/ 1 w 3073135"/>
                        <a:gd name="connsiteY6" fmla="*/ 1951182 h 2928064"/>
                        <a:gd name="connsiteX7" fmla="*/ 0 w 3073135"/>
                        <a:gd name="connsiteY7" fmla="*/ 1951179 h 29280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3073135" h="2928064">
                          <a:moveTo>
                            <a:pt x="0" y="1951179"/>
                          </a:moveTo>
                          <a:cubicBezTo>
                            <a:pt x="1" y="1438537"/>
                            <a:pt x="200069" y="946590"/>
                            <a:pt x="556762" y="582157"/>
                          </a:cubicBezTo>
                          <a:cubicBezTo>
                            <a:pt x="918493" y="212578"/>
                            <a:pt x="1506390" y="36944"/>
                            <a:pt x="1925785" y="4617"/>
                          </a:cubicBezTo>
                          <a:cubicBezTo>
                            <a:pt x="2262052" y="0"/>
                            <a:pt x="2822242" y="143308"/>
                            <a:pt x="3073135" y="388197"/>
                          </a:cubicBezTo>
                          <a:cubicBezTo>
                            <a:pt x="2529282" y="1002012"/>
                            <a:pt x="1898074" y="565705"/>
                            <a:pt x="1219200" y="1327729"/>
                          </a:cubicBezTo>
                          <a:cubicBezTo>
                            <a:pt x="887550" y="1590107"/>
                            <a:pt x="1175596" y="2558206"/>
                            <a:pt x="404360" y="2904569"/>
                          </a:cubicBezTo>
                          <a:cubicBezTo>
                            <a:pt x="200068" y="2928064"/>
                            <a:pt x="1" y="2463824"/>
                            <a:pt x="1" y="1951182"/>
                          </a:cubicBezTo>
                          <a:cubicBezTo>
                            <a:pt x="1" y="1951181"/>
                            <a:pt x="0" y="1951180"/>
                            <a:pt x="0" y="1951179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56000">
                          <a:sysClr val="window" lastClr="FFFFFF">
                            <a:alpha val="0"/>
                          </a:sysClr>
                        </a:gs>
                        <a:gs pos="95000">
                          <a:sysClr val="window" lastClr="FFFFFF">
                            <a:alpha val="48000"/>
                          </a:sysClr>
                        </a:gs>
                      </a:gsLst>
                      <a:lin ang="14760000" scaled="0"/>
                      <a:tileRect/>
                    </a:gradFill>
                    <a:ln w="25400" cap="flat" cmpd="sng" algn="ctr">
                      <a:noFill/>
                      <a:prstDash val="solid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p:txBody>
                </p:sp>
              </p:grpSp>
            </p:grpSp>
            <p:pic>
              <p:nvPicPr>
                <p:cNvPr id="94" name="그림 93">
                  <a:extLst>
                    <a:ext uri="{FF2B5EF4-FFF2-40B4-BE49-F238E27FC236}">
                      <a16:creationId xmlns:a16="http://schemas.microsoft.com/office/drawing/2014/main" id="{0636B922-26D6-4AAF-A68F-1C051207D27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79089" y="4003060"/>
                  <a:ext cx="1414713" cy="1414712"/>
                </a:xfrm>
                <a:prstGeom prst="rect">
                  <a:avLst/>
                </a:prstGeom>
              </p:spPr>
            </p:pic>
            <p:sp>
              <p:nvSpPr>
                <p:cNvPr id="95" name="TextBox 94">
                  <a:extLst>
                    <a:ext uri="{FF2B5EF4-FFF2-40B4-BE49-F238E27FC236}">
                      <a16:creationId xmlns:a16="http://schemas.microsoft.com/office/drawing/2014/main" id="{A83C62E6-D8C9-47FD-B698-FAFB6C98BCB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21910" y="4390474"/>
                  <a:ext cx="861382" cy="629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ko-KR" altLang="en-US" sz="10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cs typeface="Arial" pitchFamily="34" charset="0"/>
                    </a:rPr>
                    <a:t>방사선치료</a:t>
                  </a:r>
                  <a:endParaRPr kumimoji="0" lang="en-US" altLang="ko-KR" sz="1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Arial" pitchFamily="34" charset="0"/>
                  </a:endParaRPr>
                </a:p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ko-KR" altLang="en-US" sz="10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cs typeface="Arial" pitchFamily="34" charset="0"/>
                    </a:rPr>
                    <a:t>계획전문가</a:t>
                  </a:r>
                  <a:endParaRPr kumimoji="0" lang="en-US" altLang="ko-KR" sz="1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Arial" pitchFamily="34" charset="0"/>
                  </a:endParaRPr>
                </a:p>
              </p:txBody>
            </p:sp>
          </p:grpSp>
        </p:grpSp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72B86C3C-3FE7-4088-BEBD-4BFA93F7E5B9}"/>
                </a:ext>
              </a:extLst>
            </p:cNvPr>
            <p:cNvGrpSpPr/>
            <p:nvPr/>
          </p:nvGrpSpPr>
          <p:grpSpPr>
            <a:xfrm>
              <a:off x="755576" y="3573016"/>
              <a:ext cx="828000" cy="540000"/>
              <a:chOff x="1724494" y="4329100"/>
              <a:chExt cx="1231271" cy="1345935"/>
            </a:xfrm>
          </p:grpSpPr>
          <p:sp>
            <p:nvSpPr>
              <p:cNvPr id="80" name="타원 79">
                <a:extLst>
                  <a:ext uri="{FF2B5EF4-FFF2-40B4-BE49-F238E27FC236}">
                    <a16:creationId xmlns:a16="http://schemas.microsoft.com/office/drawing/2014/main" id="{7659B7FB-916C-4650-BDCF-5C242089822D}"/>
                  </a:ext>
                </a:extLst>
              </p:cNvPr>
              <p:cNvSpPr/>
              <p:nvPr/>
            </p:nvSpPr>
            <p:spPr>
              <a:xfrm>
                <a:off x="1874501" y="5448606"/>
                <a:ext cx="952606" cy="226429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Text" lastClr="000000">
                      <a:alpha val="70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0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grpSp>
            <p:nvGrpSpPr>
              <p:cNvPr id="81" name="그룹 80">
                <a:extLst>
                  <a:ext uri="{FF2B5EF4-FFF2-40B4-BE49-F238E27FC236}">
                    <a16:creationId xmlns:a16="http://schemas.microsoft.com/office/drawing/2014/main" id="{2B66AB7C-3C0D-4E3A-AE34-4108889D9694}"/>
                  </a:ext>
                </a:extLst>
              </p:cNvPr>
              <p:cNvGrpSpPr/>
              <p:nvPr/>
            </p:nvGrpSpPr>
            <p:grpSpPr>
              <a:xfrm>
                <a:off x="1724494" y="4329100"/>
                <a:ext cx="1231271" cy="1239727"/>
                <a:chOff x="1748888" y="3970805"/>
                <a:chExt cx="1414713" cy="1424429"/>
              </a:xfrm>
            </p:grpSpPr>
            <p:grpSp>
              <p:nvGrpSpPr>
                <p:cNvPr id="82" name="그룹 81">
                  <a:extLst>
                    <a:ext uri="{FF2B5EF4-FFF2-40B4-BE49-F238E27FC236}">
                      <a16:creationId xmlns:a16="http://schemas.microsoft.com/office/drawing/2014/main" id="{16C361C5-7953-49B7-9CC2-0B84A9413CAD}"/>
                    </a:ext>
                  </a:extLst>
                </p:cNvPr>
                <p:cNvGrpSpPr/>
                <p:nvPr/>
              </p:nvGrpSpPr>
              <p:grpSpPr>
                <a:xfrm>
                  <a:off x="1748888" y="3970805"/>
                  <a:ext cx="1414713" cy="1424429"/>
                  <a:chOff x="5904148" y="1409817"/>
                  <a:chExt cx="1258896" cy="1267542"/>
                </a:xfrm>
              </p:grpSpPr>
              <p:sp>
                <p:nvSpPr>
                  <p:cNvPr id="85" name="타원 84">
                    <a:extLst>
                      <a:ext uri="{FF2B5EF4-FFF2-40B4-BE49-F238E27FC236}">
                        <a16:creationId xmlns:a16="http://schemas.microsoft.com/office/drawing/2014/main" id="{E5FF8F18-183F-4ADC-B93E-C4BEF8D79C80}"/>
                      </a:ext>
                    </a:extLst>
                  </p:cNvPr>
                  <p:cNvSpPr/>
                  <p:nvPr/>
                </p:nvSpPr>
                <p:spPr>
                  <a:xfrm>
                    <a:off x="5904148" y="1418463"/>
                    <a:ext cx="1258896" cy="1258896"/>
                  </a:xfrm>
                  <a:prstGeom prst="ellipse">
                    <a:avLst/>
                  </a:prstGeom>
                  <a:gradFill flip="none" rotWithShape="1">
                    <a:gsLst>
                      <a:gs pos="24000">
                        <a:srgbClr val="3B72AB"/>
                      </a:gs>
                      <a:gs pos="61000">
                        <a:srgbClr val="22548B"/>
                      </a:gs>
                    </a:gsLst>
                    <a:lin ang="5400000" scaled="1"/>
                    <a:tileRect/>
                  </a:gradFill>
                  <a:ln w="381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ko-KR" altLang="en-US" sz="1000" b="1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맑은 고딕"/>
                      <a:ea typeface="맑은 고딕" panose="020B0503020000020004" pitchFamily="50" charset="-127"/>
                      <a:cs typeface="+mn-cs"/>
                    </a:endParaRPr>
                  </a:p>
                </p:txBody>
              </p:sp>
              <p:grpSp>
                <p:nvGrpSpPr>
                  <p:cNvPr id="86" name="그룹 85">
                    <a:extLst>
                      <a:ext uri="{FF2B5EF4-FFF2-40B4-BE49-F238E27FC236}">
                        <a16:creationId xmlns:a16="http://schemas.microsoft.com/office/drawing/2014/main" id="{61136AEA-F49C-463E-9CCF-EC548C6B5794}"/>
                      </a:ext>
                    </a:extLst>
                  </p:cNvPr>
                  <p:cNvGrpSpPr/>
                  <p:nvPr/>
                </p:nvGrpSpPr>
                <p:grpSpPr>
                  <a:xfrm>
                    <a:off x="5925365" y="1409817"/>
                    <a:ext cx="1208848" cy="1251622"/>
                    <a:chOff x="6774226" y="1721270"/>
                    <a:chExt cx="1551173" cy="1606059"/>
                  </a:xfrm>
                </p:grpSpPr>
                <p:sp>
                  <p:nvSpPr>
                    <p:cNvPr id="87" name="타원 86">
                      <a:extLst>
                        <a:ext uri="{FF2B5EF4-FFF2-40B4-BE49-F238E27FC236}">
                          <a16:creationId xmlns:a16="http://schemas.microsoft.com/office/drawing/2014/main" id="{93F380A8-8863-4E22-9E8A-64E1BD935E0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74226" y="1776155"/>
                      <a:ext cx="1551173" cy="1551174"/>
                    </a:xfrm>
                    <a:prstGeom prst="ellipse">
                      <a:avLst/>
                    </a:prstGeom>
                    <a:gradFill flip="none" rotWithShape="1">
                      <a:gsLst>
                        <a:gs pos="80000">
                          <a:sysClr val="window" lastClr="FFFFFF">
                            <a:alpha val="0"/>
                          </a:sysClr>
                        </a:gs>
                        <a:gs pos="84000">
                          <a:sysClr val="window" lastClr="FFFFFF">
                            <a:alpha val="88000"/>
                          </a:sys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  <a:ln w="25400" cap="flat" cmpd="sng" algn="ctr">
                      <a:noFill/>
                      <a:prstDash val="solid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p:txBody>
                </p:sp>
                <p:sp>
                  <p:nvSpPr>
                    <p:cNvPr id="88" name="타원 87">
                      <a:extLst>
                        <a:ext uri="{FF2B5EF4-FFF2-40B4-BE49-F238E27FC236}">
                          <a16:creationId xmlns:a16="http://schemas.microsoft.com/office/drawing/2014/main" id="{68F76D0C-6722-46B8-A044-6583E7E49FE5}"/>
                        </a:ext>
                      </a:extLst>
                    </p:cNvPr>
                    <p:cNvSpPr/>
                    <p:nvPr/>
                  </p:nvSpPr>
                  <p:spPr>
                    <a:xfrm rot="2326258">
                      <a:off x="7790429" y="1900670"/>
                      <a:ext cx="426907" cy="195831"/>
                    </a:xfrm>
                    <a:prstGeom prst="ellipse">
                      <a:avLst/>
                    </a:prstGeom>
                    <a:gradFill flip="none" rotWithShape="1">
                      <a:gsLst>
                        <a:gs pos="0">
                          <a:sysClr val="window" lastClr="FFFFFF"/>
                        </a:gs>
                        <a:gs pos="100000">
                          <a:sysClr val="window" lastClr="FFFFFF">
                            <a:alpha val="0"/>
                          </a:sysClr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  <a:ln w="25400" cap="flat" cmpd="sng" algn="ctr">
                      <a:noFill/>
                      <a:prstDash val="solid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p:txBody>
                </p:sp>
                <p:sp>
                  <p:nvSpPr>
                    <p:cNvPr id="89" name="타원 88">
                      <a:extLst>
                        <a:ext uri="{FF2B5EF4-FFF2-40B4-BE49-F238E27FC236}">
                          <a16:creationId xmlns:a16="http://schemas.microsoft.com/office/drawing/2014/main" id="{0BE68D91-2B67-4B0C-973C-1B19456B2A54}"/>
                        </a:ext>
                      </a:extLst>
                    </p:cNvPr>
                    <p:cNvSpPr/>
                    <p:nvPr/>
                  </p:nvSpPr>
                  <p:spPr>
                    <a:xfrm rot="2326258">
                      <a:off x="7097912" y="3061043"/>
                      <a:ext cx="159224" cy="153648"/>
                    </a:xfrm>
                    <a:prstGeom prst="ellipse">
                      <a:avLst/>
                    </a:prstGeom>
                    <a:gradFill flip="none" rotWithShape="1">
                      <a:gsLst>
                        <a:gs pos="0">
                          <a:sysClr val="window" lastClr="FFFFFF"/>
                        </a:gs>
                        <a:gs pos="100000">
                          <a:sysClr val="window" lastClr="FFFFFF">
                            <a:alpha val="0"/>
                          </a:sysClr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  <a:ln w="25400" cap="flat" cmpd="sng" algn="ctr">
                      <a:noFill/>
                      <a:prstDash val="solid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p:txBody>
                </p:sp>
                <p:sp>
                  <p:nvSpPr>
                    <p:cNvPr id="90" name="자유형 321">
                      <a:extLst>
                        <a:ext uri="{FF2B5EF4-FFF2-40B4-BE49-F238E27FC236}">
                          <a16:creationId xmlns:a16="http://schemas.microsoft.com/office/drawing/2014/main" id="{1072555A-6E0F-435C-A79B-70C868D28DD3}"/>
                        </a:ext>
                      </a:extLst>
                    </p:cNvPr>
                    <p:cNvSpPr/>
                    <p:nvPr/>
                  </p:nvSpPr>
                  <p:spPr>
                    <a:xfrm rot="4170268">
                      <a:off x="7176815" y="1727999"/>
                      <a:ext cx="1084518" cy="1071059"/>
                    </a:xfrm>
                    <a:custGeom>
                      <a:avLst/>
                      <a:gdLst>
                        <a:gd name="connsiteX0" fmla="*/ 0 w 3851563"/>
                        <a:gd name="connsiteY0" fmla="*/ 1946564 h 3893127"/>
                        <a:gd name="connsiteX1" fmla="*/ 556762 w 3851563"/>
                        <a:gd name="connsiteY1" fmla="*/ 577542 h 3893127"/>
                        <a:gd name="connsiteX2" fmla="*/ 1925785 w 3851563"/>
                        <a:gd name="connsiteY2" fmla="*/ 2 h 3893127"/>
                        <a:gd name="connsiteX3" fmla="*/ 3294807 w 3851563"/>
                        <a:gd name="connsiteY3" fmla="*/ 577546 h 3893127"/>
                        <a:gd name="connsiteX4" fmla="*/ 3851565 w 3851563"/>
                        <a:gd name="connsiteY4" fmla="*/ 1946569 h 3893127"/>
                        <a:gd name="connsiteX5" fmla="*/ 3294805 w 3851563"/>
                        <a:gd name="connsiteY5" fmla="*/ 3315591 h 3893127"/>
                        <a:gd name="connsiteX6" fmla="*/ 1925782 w 3851563"/>
                        <a:gd name="connsiteY6" fmla="*/ 3893133 h 3893127"/>
                        <a:gd name="connsiteX7" fmla="*/ 556760 w 3851563"/>
                        <a:gd name="connsiteY7" fmla="*/ 3315590 h 3893127"/>
                        <a:gd name="connsiteX8" fmla="*/ 1 w 3851563"/>
                        <a:gd name="connsiteY8" fmla="*/ 1946567 h 3893127"/>
                        <a:gd name="connsiteX9" fmla="*/ 0 w 3851563"/>
                        <a:gd name="connsiteY9" fmla="*/ 1946564 h 3893127"/>
                        <a:gd name="connsiteX0" fmla="*/ 0 w 3651499"/>
                        <a:gd name="connsiteY0" fmla="*/ 1946563 h 3893132"/>
                        <a:gd name="connsiteX1" fmla="*/ 556762 w 3651499"/>
                        <a:gd name="connsiteY1" fmla="*/ 577541 h 3893132"/>
                        <a:gd name="connsiteX2" fmla="*/ 1925785 w 3651499"/>
                        <a:gd name="connsiteY2" fmla="*/ 1 h 3893132"/>
                        <a:gd name="connsiteX3" fmla="*/ 3294807 w 3651499"/>
                        <a:gd name="connsiteY3" fmla="*/ 577545 h 3893132"/>
                        <a:gd name="connsiteX4" fmla="*/ 1884219 w 3651499"/>
                        <a:gd name="connsiteY4" fmla="*/ 1198423 h 3893132"/>
                        <a:gd name="connsiteX5" fmla="*/ 3294805 w 3651499"/>
                        <a:gd name="connsiteY5" fmla="*/ 3315590 h 3893132"/>
                        <a:gd name="connsiteX6" fmla="*/ 1925782 w 3651499"/>
                        <a:gd name="connsiteY6" fmla="*/ 3893132 h 3893132"/>
                        <a:gd name="connsiteX7" fmla="*/ 556760 w 3651499"/>
                        <a:gd name="connsiteY7" fmla="*/ 3315589 h 3893132"/>
                        <a:gd name="connsiteX8" fmla="*/ 1 w 3651499"/>
                        <a:gd name="connsiteY8" fmla="*/ 1946566 h 3893132"/>
                        <a:gd name="connsiteX9" fmla="*/ 0 w 3651499"/>
                        <a:gd name="connsiteY9" fmla="*/ 1946563 h 3893132"/>
                        <a:gd name="connsiteX0" fmla="*/ 0 w 3651499"/>
                        <a:gd name="connsiteY0" fmla="*/ 1946563 h 3893132"/>
                        <a:gd name="connsiteX1" fmla="*/ 556762 w 3651499"/>
                        <a:gd name="connsiteY1" fmla="*/ 577541 h 3893132"/>
                        <a:gd name="connsiteX2" fmla="*/ 1925785 w 3651499"/>
                        <a:gd name="connsiteY2" fmla="*/ 1 h 3893132"/>
                        <a:gd name="connsiteX3" fmla="*/ 3294807 w 3651499"/>
                        <a:gd name="connsiteY3" fmla="*/ 577545 h 3893132"/>
                        <a:gd name="connsiteX4" fmla="*/ 1884219 w 3651499"/>
                        <a:gd name="connsiteY4" fmla="*/ 1198423 h 3893132"/>
                        <a:gd name="connsiteX5" fmla="*/ 1925782 w 3651499"/>
                        <a:gd name="connsiteY5" fmla="*/ 3893132 h 3893132"/>
                        <a:gd name="connsiteX6" fmla="*/ 556760 w 3651499"/>
                        <a:gd name="connsiteY6" fmla="*/ 3315589 h 3893132"/>
                        <a:gd name="connsiteX7" fmla="*/ 1 w 3651499"/>
                        <a:gd name="connsiteY7" fmla="*/ 1946566 h 3893132"/>
                        <a:gd name="connsiteX8" fmla="*/ 0 w 3651499"/>
                        <a:gd name="connsiteY8" fmla="*/ 1946563 h 3893132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884219 w 3651499"/>
                        <a:gd name="connsiteY4" fmla="*/ 1198423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330037 w 3651499"/>
                        <a:gd name="connsiteY4" fmla="*/ 1281551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330037 w 3651499"/>
                        <a:gd name="connsiteY4" fmla="*/ 1281551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163782 w 3651499"/>
                        <a:gd name="connsiteY4" fmla="*/ 1143005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163782 w 3651499"/>
                        <a:gd name="connsiteY4" fmla="*/ 1143005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163782 w 3651499"/>
                        <a:gd name="connsiteY4" fmla="*/ 1143005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2899953"/>
                        <a:gd name="connsiteX1" fmla="*/ 556762 w 3651499"/>
                        <a:gd name="connsiteY1" fmla="*/ 577541 h 2899953"/>
                        <a:gd name="connsiteX2" fmla="*/ 1925785 w 3651499"/>
                        <a:gd name="connsiteY2" fmla="*/ 1 h 2899953"/>
                        <a:gd name="connsiteX3" fmla="*/ 3294807 w 3651499"/>
                        <a:gd name="connsiteY3" fmla="*/ 577545 h 2899953"/>
                        <a:gd name="connsiteX4" fmla="*/ 1163782 w 3651499"/>
                        <a:gd name="connsiteY4" fmla="*/ 1143005 h 2899953"/>
                        <a:gd name="connsiteX5" fmla="*/ 404360 w 3651499"/>
                        <a:gd name="connsiteY5" fmla="*/ 2899953 h 2899953"/>
                        <a:gd name="connsiteX6" fmla="*/ 1 w 3651499"/>
                        <a:gd name="connsiteY6" fmla="*/ 1946566 h 2899953"/>
                        <a:gd name="connsiteX7" fmla="*/ 0 w 3651499"/>
                        <a:gd name="connsiteY7" fmla="*/ 1946563 h 2899953"/>
                        <a:gd name="connsiteX0" fmla="*/ 0 w 3651499"/>
                        <a:gd name="connsiteY0" fmla="*/ 1946563 h 2923448"/>
                        <a:gd name="connsiteX1" fmla="*/ 556762 w 3651499"/>
                        <a:gd name="connsiteY1" fmla="*/ 577541 h 2923448"/>
                        <a:gd name="connsiteX2" fmla="*/ 1925785 w 3651499"/>
                        <a:gd name="connsiteY2" fmla="*/ 1 h 2923448"/>
                        <a:gd name="connsiteX3" fmla="*/ 3294807 w 3651499"/>
                        <a:gd name="connsiteY3" fmla="*/ 577545 h 2923448"/>
                        <a:gd name="connsiteX4" fmla="*/ 1163782 w 3651499"/>
                        <a:gd name="connsiteY4" fmla="*/ 1143005 h 2923448"/>
                        <a:gd name="connsiteX5" fmla="*/ 404360 w 3651499"/>
                        <a:gd name="connsiteY5" fmla="*/ 2899953 h 2923448"/>
                        <a:gd name="connsiteX6" fmla="*/ 1 w 3651499"/>
                        <a:gd name="connsiteY6" fmla="*/ 1946566 h 2923448"/>
                        <a:gd name="connsiteX7" fmla="*/ 0 w 3651499"/>
                        <a:gd name="connsiteY7" fmla="*/ 1946563 h 2923448"/>
                        <a:gd name="connsiteX0" fmla="*/ 0 w 3651499"/>
                        <a:gd name="connsiteY0" fmla="*/ 1946563 h 2923448"/>
                        <a:gd name="connsiteX1" fmla="*/ 556762 w 3651499"/>
                        <a:gd name="connsiteY1" fmla="*/ 577541 h 2923448"/>
                        <a:gd name="connsiteX2" fmla="*/ 1925785 w 3651499"/>
                        <a:gd name="connsiteY2" fmla="*/ 1 h 2923448"/>
                        <a:gd name="connsiteX3" fmla="*/ 3294807 w 3651499"/>
                        <a:gd name="connsiteY3" fmla="*/ 577545 h 2923448"/>
                        <a:gd name="connsiteX4" fmla="*/ 1274618 w 3651499"/>
                        <a:gd name="connsiteY4" fmla="*/ 1336968 h 2923448"/>
                        <a:gd name="connsiteX5" fmla="*/ 404360 w 3651499"/>
                        <a:gd name="connsiteY5" fmla="*/ 2899953 h 2923448"/>
                        <a:gd name="connsiteX6" fmla="*/ 1 w 3651499"/>
                        <a:gd name="connsiteY6" fmla="*/ 1946566 h 2923448"/>
                        <a:gd name="connsiteX7" fmla="*/ 0 w 3651499"/>
                        <a:gd name="connsiteY7" fmla="*/ 1946563 h 2923448"/>
                        <a:gd name="connsiteX0" fmla="*/ 0 w 3429827"/>
                        <a:gd name="connsiteY0" fmla="*/ 1978889 h 2955774"/>
                        <a:gd name="connsiteX1" fmla="*/ 556762 w 3429827"/>
                        <a:gd name="connsiteY1" fmla="*/ 609867 h 2955774"/>
                        <a:gd name="connsiteX2" fmla="*/ 1925785 w 3429827"/>
                        <a:gd name="connsiteY2" fmla="*/ 32327 h 2955774"/>
                        <a:gd name="connsiteX3" fmla="*/ 3073135 w 3429827"/>
                        <a:gd name="connsiteY3" fmla="*/ 415907 h 2955774"/>
                        <a:gd name="connsiteX4" fmla="*/ 1274618 w 3429827"/>
                        <a:gd name="connsiteY4" fmla="*/ 1369294 h 2955774"/>
                        <a:gd name="connsiteX5" fmla="*/ 404360 w 3429827"/>
                        <a:gd name="connsiteY5" fmla="*/ 2932279 h 2955774"/>
                        <a:gd name="connsiteX6" fmla="*/ 1 w 3429827"/>
                        <a:gd name="connsiteY6" fmla="*/ 1978892 h 2955774"/>
                        <a:gd name="connsiteX7" fmla="*/ 0 w 3429827"/>
                        <a:gd name="connsiteY7" fmla="*/ 1978889 h 2955774"/>
                        <a:gd name="connsiteX0" fmla="*/ 0 w 3429827"/>
                        <a:gd name="connsiteY0" fmla="*/ 1978889 h 2955774"/>
                        <a:gd name="connsiteX1" fmla="*/ 556762 w 3429827"/>
                        <a:gd name="connsiteY1" fmla="*/ 609867 h 2955774"/>
                        <a:gd name="connsiteX2" fmla="*/ 1925785 w 3429827"/>
                        <a:gd name="connsiteY2" fmla="*/ 32327 h 2955774"/>
                        <a:gd name="connsiteX3" fmla="*/ 3073135 w 3429827"/>
                        <a:gd name="connsiteY3" fmla="*/ 415907 h 2955774"/>
                        <a:gd name="connsiteX4" fmla="*/ 1274618 w 3429827"/>
                        <a:gd name="connsiteY4" fmla="*/ 1369294 h 2955774"/>
                        <a:gd name="connsiteX5" fmla="*/ 404360 w 3429827"/>
                        <a:gd name="connsiteY5" fmla="*/ 2932279 h 2955774"/>
                        <a:gd name="connsiteX6" fmla="*/ 1 w 3429827"/>
                        <a:gd name="connsiteY6" fmla="*/ 1978892 h 2955774"/>
                        <a:gd name="connsiteX7" fmla="*/ 0 w 3429827"/>
                        <a:gd name="connsiteY7" fmla="*/ 1978889 h 2955774"/>
                        <a:gd name="connsiteX0" fmla="*/ 0 w 3073135"/>
                        <a:gd name="connsiteY0" fmla="*/ 1978889 h 2955774"/>
                        <a:gd name="connsiteX1" fmla="*/ 556762 w 3073135"/>
                        <a:gd name="connsiteY1" fmla="*/ 609867 h 2955774"/>
                        <a:gd name="connsiteX2" fmla="*/ 1925785 w 3073135"/>
                        <a:gd name="connsiteY2" fmla="*/ 32327 h 2955774"/>
                        <a:gd name="connsiteX3" fmla="*/ 3073135 w 3073135"/>
                        <a:gd name="connsiteY3" fmla="*/ 415907 h 2955774"/>
                        <a:gd name="connsiteX4" fmla="*/ 1274618 w 3073135"/>
                        <a:gd name="connsiteY4" fmla="*/ 1369294 h 2955774"/>
                        <a:gd name="connsiteX5" fmla="*/ 404360 w 3073135"/>
                        <a:gd name="connsiteY5" fmla="*/ 2932279 h 2955774"/>
                        <a:gd name="connsiteX6" fmla="*/ 1 w 3073135"/>
                        <a:gd name="connsiteY6" fmla="*/ 1978892 h 2955774"/>
                        <a:gd name="connsiteX7" fmla="*/ 0 w 3073135"/>
                        <a:gd name="connsiteY7" fmla="*/ 1978889 h 2955774"/>
                        <a:gd name="connsiteX0" fmla="*/ 0 w 3073135"/>
                        <a:gd name="connsiteY0" fmla="*/ 1978889 h 2955774"/>
                        <a:gd name="connsiteX1" fmla="*/ 556762 w 3073135"/>
                        <a:gd name="connsiteY1" fmla="*/ 609867 h 2955774"/>
                        <a:gd name="connsiteX2" fmla="*/ 1925785 w 3073135"/>
                        <a:gd name="connsiteY2" fmla="*/ 32327 h 2955774"/>
                        <a:gd name="connsiteX3" fmla="*/ 3073135 w 3073135"/>
                        <a:gd name="connsiteY3" fmla="*/ 415907 h 2955774"/>
                        <a:gd name="connsiteX4" fmla="*/ 1274618 w 3073135"/>
                        <a:gd name="connsiteY4" fmla="*/ 1369294 h 2955774"/>
                        <a:gd name="connsiteX5" fmla="*/ 404360 w 3073135"/>
                        <a:gd name="connsiteY5" fmla="*/ 2932279 h 2955774"/>
                        <a:gd name="connsiteX6" fmla="*/ 1 w 3073135"/>
                        <a:gd name="connsiteY6" fmla="*/ 1978892 h 2955774"/>
                        <a:gd name="connsiteX7" fmla="*/ 0 w 3073135"/>
                        <a:gd name="connsiteY7" fmla="*/ 1978889 h 2955774"/>
                        <a:gd name="connsiteX0" fmla="*/ 0 w 3073135"/>
                        <a:gd name="connsiteY0" fmla="*/ 1978889 h 2955774"/>
                        <a:gd name="connsiteX1" fmla="*/ 556762 w 3073135"/>
                        <a:gd name="connsiteY1" fmla="*/ 609867 h 2955774"/>
                        <a:gd name="connsiteX2" fmla="*/ 1925785 w 3073135"/>
                        <a:gd name="connsiteY2" fmla="*/ 32327 h 2955774"/>
                        <a:gd name="connsiteX3" fmla="*/ 3073135 w 3073135"/>
                        <a:gd name="connsiteY3" fmla="*/ 415907 h 2955774"/>
                        <a:gd name="connsiteX4" fmla="*/ 1274618 w 3073135"/>
                        <a:gd name="connsiteY4" fmla="*/ 1369294 h 2955774"/>
                        <a:gd name="connsiteX5" fmla="*/ 404360 w 3073135"/>
                        <a:gd name="connsiteY5" fmla="*/ 2932279 h 2955774"/>
                        <a:gd name="connsiteX6" fmla="*/ 1 w 3073135"/>
                        <a:gd name="connsiteY6" fmla="*/ 1978892 h 2955774"/>
                        <a:gd name="connsiteX7" fmla="*/ 0 w 3073135"/>
                        <a:gd name="connsiteY7" fmla="*/ 1978889 h 2955774"/>
                        <a:gd name="connsiteX0" fmla="*/ 0 w 3073135"/>
                        <a:gd name="connsiteY0" fmla="*/ 1946562 h 2923447"/>
                        <a:gd name="connsiteX1" fmla="*/ 556762 w 3073135"/>
                        <a:gd name="connsiteY1" fmla="*/ 577540 h 2923447"/>
                        <a:gd name="connsiteX2" fmla="*/ 1925785 w 3073135"/>
                        <a:gd name="connsiteY2" fmla="*/ 0 h 2923447"/>
                        <a:gd name="connsiteX3" fmla="*/ 3073135 w 3073135"/>
                        <a:gd name="connsiteY3" fmla="*/ 383580 h 2923447"/>
                        <a:gd name="connsiteX4" fmla="*/ 1274618 w 3073135"/>
                        <a:gd name="connsiteY4" fmla="*/ 1336967 h 2923447"/>
                        <a:gd name="connsiteX5" fmla="*/ 404360 w 3073135"/>
                        <a:gd name="connsiteY5" fmla="*/ 2899952 h 2923447"/>
                        <a:gd name="connsiteX6" fmla="*/ 1 w 3073135"/>
                        <a:gd name="connsiteY6" fmla="*/ 1946565 h 2923447"/>
                        <a:gd name="connsiteX7" fmla="*/ 0 w 3073135"/>
                        <a:gd name="connsiteY7" fmla="*/ 1946562 h 2923447"/>
                        <a:gd name="connsiteX0" fmla="*/ 0 w 3073135"/>
                        <a:gd name="connsiteY0" fmla="*/ 1946562 h 2923447"/>
                        <a:gd name="connsiteX1" fmla="*/ 556762 w 3073135"/>
                        <a:gd name="connsiteY1" fmla="*/ 577540 h 2923447"/>
                        <a:gd name="connsiteX2" fmla="*/ 1925785 w 3073135"/>
                        <a:gd name="connsiteY2" fmla="*/ 0 h 2923447"/>
                        <a:gd name="connsiteX3" fmla="*/ 3073135 w 3073135"/>
                        <a:gd name="connsiteY3" fmla="*/ 383580 h 2923447"/>
                        <a:gd name="connsiteX4" fmla="*/ 1219200 w 3073135"/>
                        <a:gd name="connsiteY4" fmla="*/ 1323112 h 2923447"/>
                        <a:gd name="connsiteX5" fmla="*/ 404360 w 3073135"/>
                        <a:gd name="connsiteY5" fmla="*/ 2899952 h 2923447"/>
                        <a:gd name="connsiteX6" fmla="*/ 1 w 3073135"/>
                        <a:gd name="connsiteY6" fmla="*/ 1946565 h 2923447"/>
                        <a:gd name="connsiteX7" fmla="*/ 0 w 3073135"/>
                        <a:gd name="connsiteY7" fmla="*/ 1946562 h 2923447"/>
                        <a:gd name="connsiteX0" fmla="*/ 0 w 3073135"/>
                        <a:gd name="connsiteY0" fmla="*/ 1951179 h 2928064"/>
                        <a:gd name="connsiteX1" fmla="*/ 556762 w 3073135"/>
                        <a:gd name="connsiteY1" fmla="*/ 582157 h 2928064"/>
                        <a:gd name="connsiteX2" fmla="*/ 1925785 w 3073135"/>
                        <a:gd name="connsiteY2" fmla="*/ 4617 h 2928064"/>
                        <a:gd name="connsiteX3" fmla="*/ 3073135 w 3073135"/>
                        <a:gd name="connsiteY3" fmla="*/ 388197 h 2928064"/>
                        <a:gd name="connsiteX4" fmla="*/ 1219200 w 3073135"/>
                        <a:gd name="connsiteY4" fmla="*/ 1327729 h 2928064"/>
                        <a:gd name="connsiteX5" fmla="*/ 404360 w 3073135"/>
                        <a:gd name="connsiteY5" fmla="*/ 2904569 h 2928064"/>
                        <a:gd name="connsiteX6" fmla="*/ 1 w 3073135"/>
                        <a:gd name="connsiteY6" fmla="*/ 1951182 h 2928064"/>
                        <a:gd name="connsiteX7" fmla="*/ 0 w 3073135"/>
                        <a:gd name="connsiteY7" fmla="*/ 1951179 h 2928064"/>
                        <a:gd name="connsiteX0" fmla="*/ 0 w 3073135"/>
                        <a:gd name="connsiteY0" fmla="*/ 1951179 h 2928064"/>
                        <a:gd name="connsiteX1" fmla="*/ 556762 w 3073135"/>
                        <a:gd name="connsiteY1" fmla="*/ 582157 h 2928064"/>
                        <a:gd name="connsiteX2" fmla="*/ 1925785 w 3073135"/>
                        <a:gd name="connsiteY2" fmla="*/ 4617 h 2928064"/>
                        <a:gd name="connsiteX3" fmla="*/ 3073135 w 3073135"/>
                        <a:gd name="connsiteY3" fmla="*/ 388197 h 2928064"/>
                        <a:gd name="connsiteX4" fmla="*/ 1219200 w 3073135"/>
                        <a:gd name="connsiteY4" fmla="*/ 1327729 h 2928064"/>
                        <a:gd name="connsiteX5" fmla="*/ 404360 w 3073135"/>
                        <a:gd name="connsiteY5" fmla="*/ 2904569 h 2928064"/>
                        <a:gd name="connsiteX6" fmla="*/ 1 w 3073135"/>
                        <a:gd name="connsiteY6" fmla="*/ 1951182 h 2928064"/>
                        <a:gd name="connsiteX7" fmla="*/ 0 w 3073135"/>
                        <a:gd name="connsiteY7" fmla="*/ 1951179 h 29280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3073135" h="2928064">
                          <a:moveTo>
                            <a:pt x="0" y="1951179"/>
                          </a:moveTo>
                          <a:cubicBezTo>
                            <a:pt x="1" y="1438537"/>
                            <a:pt x="200069" y="946590"/>
                            <a:pt x="556762" y="582157"/>
                          </a:cubicBezTo>
                          <a:cubicBezTo>
                            <a:pt x="918493" y="212578"/>
                            <a:pt x="1506390" y="36944"/>
                            <a:pt x="1925785" y="4617"/>
                          </a:cubicBezTo>
                          <a:cubicBezTo>
                            <a:pt x="2262052" y="0"/>
                            <a:pt x="2822242" y="143308"/>
                            <a:pt x="3073135" y="388197"/>
                          </a:cubicBezTo>
                          <a:cubicBezTo>
                            <a:pt x="2529282" y="1002012"/>
                            <a:pt x="1898074" y="565705"/>
                            <a:pt x="1219200" y="1327729"/>
                          </a:cubicBezTo>
                          <a:cubicBezTo>
                            <a:pt x="887550" y="1590107"/>
                            <a:pt x="1175596" y="2558206"/>
                            <a:pt x="404360" y="2904569"/>
                          </a:cubicBezTo>
                          <a:cubicBezTo>
                            <a:pt x="200068" y="2928064"/>
                            <a:pt x="1" y="2463824"/>
                            <a:pt x="1" y="1951182"/>
                          </a:cubicBezTo>
                          <a:cubicBezTo>
                            <a:pt x="1" y="1951181"/>
                            <a:pt x="0" y="1951180"/>
                            <a:pt x="0" y="1951179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56000">
                          <a:sysClr val="window" lastClr="FFFFFF">
                            <a:alpha val="0"/>
                          </a:sysClr>
                        </a:gs>
                        <a:gs pos="95000">
                          <a:sysClr val="window" lastClr="FFFFFF">
                            <a:alpha val="48000"/>
                          </a:sysClr>
                        </a:gs>
                      </a:gsLst>
                      <a:lin ang="14760000" scaled="0"/>
                      <a:tileRect/>
                    </a:gradFill>
                    <a:ln w="25400" cap="flat" cmpd="sng" algn="ctr">
                      <a:noFill/>
                      <a:prstDash val="solid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p:txBody>
                </p:sp>
              </p:grpSp>
            </p:grpSp>
            <p:pic>
              <p:nvPicPr>
                <p:cNvPr id="83" name="그림 82">
                  <a:extLst>
                    <a:ext uri="{FF2B5EF4-FFF2-40B4-BE49-F238E27FC236}">
                      <a16:creationId xmlns:a16="http://schemas.microsoft.com/office/drawing/2014/main" id="{3C8459A5-47EE-45F7-9C63-4439D62BDF8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79091" y="4003060"/>
                  <a:ext cx="1378778" cy="1378779"/>
                </a:xfrm>
                <a:prstGeom prst="rect">
                  <a:avLst/>
                </a:prstGeom>
              </p:spPr>
            </p:pic>
            <p:sp>
              <p:nvSpPr>
                <p:cNvPr id="84" name="TextBox 83">
                  <a:extLst>
                    <a:ext uri="{FF2B5EF4-FFF2-40B4-BE49-F238E27FC236}">
                      <a16:creationId xmlns:a16="http://schemas.microsoft.com/office/drawing/2014/main" id="{451FE358-093C-46B2-BB62-C42B3961D28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21910" y="4390474"/>
                  <a:ext cx="861382" cy="629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ko-KR" altLang="en-US" sz="10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cs typeface="Arial" pitchFamily="34" charset="0"/>
                    </a:rPr>
                    <a:t>방사선사</a:t>
                  </a:r>
                  <a:endParaRPr kumimoji="0" lang="en-US" altLang="ko-KR" sz="1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Arial" pitchFamily="34" charset="0"/>
                  </a:endParaRPr>
                </a:p>
              </p:txBody>
            </p:sp>
          </p:grpSp>
        </p:grpSp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61447103-1572-4597-9B09-59BF2ED5C470}"/>
                </a:ext>
              </a:extLst>
            </p:cNvPr>
            <p:cNvGrpSpPr/>
            <p:nvPr/>
          </p:nvGrpSpPr>
          <p:grpSpPr>
            <a:xfrm>
              <a:off x="755576" y="2889000"/>
              <a:ext cx="828000" cy="540000"/>
              <a:chOff x="808829" y="4645405"/>
              <a:chExt cx="787688" cy="591679"/>
            </a:xfrm>
          </p:grpSpPr>
          <p:sp>
            <p:nvSpPr>
              <p:cNvPr id="69" name="타원 68">
                <a:extLst>
                  <a:ext uri="{FF2B5EF4-FFF2-40B4-BE49-F238E27FC236}">
                    <a16:creationId xmlns:a16="http://schemas.microsoft.com/office/drawing/2014/main" id="{E2C8AF59-2E93-4F67-B8D2-41ABA562E58A}"/>
                  </a:ext>
                </a:extLst>
              </p:cNvPr>
              <p:cNvSpPr/>
              <p:nvPr/>
            </p:nvSpPr>
            <p:spPr>
              <a:xfrm>
                <a:off x="971600" y="5138060"/>
                <a:ext cx="462147" cy="99024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Text" lastClr="000000">
                      <a:alpha val="70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000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grpSp>
            <p:nvGrpSpPr>
              <p:cNvPr id="70" name="그룹 69">
                <a:extLst>
                  <a:ext uri="{FF2B5EF4-FFF2-40B4-BE49-F238E27FC236}">
                    <a16:creationId xmlns:a16="http://schemas.microsoft.com/office/drawing/2014/main" id="{363893C1-DE7B-40AC-8288-19A90CFDCDE6}"/>
                  </a:ext>
                </a:extLst>
              </p:cNvPr>
              <p:cNvGrpSpPr/>
              <p:nvPr/>
            </p:nvGrpSpPr>
            <p:grpSpPr>
              <a:xfrm>
                <a:off x="808829" y="4645405"/>
                <a:ext cx="787688" cy="542167"/>
                <a:chOff x="1748888" y="3970805"/>
                <a:chExt cx="1414713" cy="1424429"/>
              </a:xfrm>
            </p:grpSpPr>
            <p:grpSp>
              <p:nvGrpSpPr>
                <p:cNvPr id="71" name="그룹 70">
                  <a:extLst>
                    <a:ext uri="{FF2B5EF4-FFF2-40B4-BE49-F238E27FC236}">
                      <a16:creationId xmlns:a16="http://schemas.microsoft.com/office/drawing/2014/main" id="{BA9889CA-4800-4A33-950C-15E9B47B1727}"/>
                    </a:ext>
                  </a:extLst>
                </p:cNvPr>
                <p:cNvGrpSpPr/>
                <p:nvPr/>
              </p:nvGrpSpPr>
              <p:grpSpPr>
                <a:xfrm>
                  <a:off x="1748888" y="3970805"/>
                  <a:ext cx="1414713" cy="1424429"/>
                  <a:chOff x="5904148" y="1409817"/>
                  <a:chExt cx="1258896" cy="1267542"/>
                </a:xfrm>
              </p:grpSpPr>
              <p:sp>
                <p:nvSpPr>
                  <p:cNvPr id="74" name="타원 73">
                    <a:extLst>
                      <a:ext uri="{FF2B5EF4-FFF2-40B4-BE49-F238E27FC236}">
                        <a16:creationId xmlns:a16="http://schemas.microsoft.com/office/drawing/2014/main" id="{C67518A2-B497-4C47-8444-A39F07304ED6}"/>
                      </a:ext>
                    </a:extLst>
                  </p:cNvPr>
                  <p:cNvSpPr/>
                  <p:nvPr/>
                </p:nvSpPr>
                <p:spPr>
                  <a:xfrm>
                    <a:off x="5904148" y="1418463"/>
                    <a:ext cx="1258896" cy="1258896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rgbClr val="C0504D">
                          <a:lumMod val="89000"/>
                        </a:srgbClr>
                      </a:gs>
                      <a:gs pos="23000">
                        <a:srgbClr val="C0504D">
                          <a:lumMod val="89000"/>
                        </a:srgbClr>
                      </a:gs>
                      <a:gs pos="69000">
                        <a:srgbClr val="C0504D">
                          <a:lumMod val="75000"/>
                        </a:srgbClr>
                      </a:gs>
                      <a:gs pos="97000">
                        <a:srgbClr val="C0504D">
                          <a:lumMod val="70000"/>
                        </a:srgbClr>
                      </a:gs>
                    </a:gsLst>
                    <a:path path="circle">
                      <a:fillToRect l="50000" t="50000" r="50000" b="50000"/>
                    </a:path>
                    <a:tileRect/>
                  </a:gradFill>
                  <a:ln w="381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ko-KR" altLang="en-US" sz="1000" b="1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맑은 고딕"/>
                      <a:ea typeface="맑은 고딕" panose="020B0503020000020004" pitchFamily="50" charset="-127"/>
                      <a:cs typeface="+mn-cs"/>
                    </a:endParaRPr>
                  </a:p>
                </p:txBody>
              </p:sp>
              <p:grpSp>
                <p:nvGrpSpPr>
                  <p:cNvPr id="75" name="그룹 74">
                    <a:extLst>
                      <a:ext uri="{FF2B5EF4-FFF2-40B4-BE49-F238E27FC236}">
                        <a16:creationId xmlns:a16="http://schemas.microsoft.com/office/drawing/2014/main" id="{1D97AA14-2E71-43CB-BBCF-09D80D83E7EC}"/>
                      </a:ext>
                    </a:extLst>
                  </p:cNvPr>
                  <p:cNvGrpSpPr/>
                  <p:nvPr/>
                </p:nvGrpSpPr>
                <p:grpSpPr>
                  <a:xfrm>
                    <a:off x="5925365" y="1409817"/>
                    <a:ext cx="1208848" cy="1251622"/>
                    <a:chOff x="6774226" y="1721270"/>
                    <a:chExt cx="1551173" cy="1606059"/>
                  </a:xfrm>
                </p:grpSpPr>
                <p:sp>
                  <p:nvSpPr>
                    <p:cNvPr id="76" name="타원 75">
                      <a:extLst>
                        <a:ext uri="{FF2B5EF4-FFF2-40B4-BE49-F238E27FC236}">
                          <a16:creationId xmlns:a16="http://schemas.microsoft.com/office/drawing/2014/main" id="{FB3714E0-ADBD-44D0-B2A6-B4D5DB7CA24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6774226" y="1776155"/>
                      <a:ext cx="1551173" cy="1551174"/>
                    </a:xfrm>
                    <a:prstGeom prst="ellipse">
                      <a:avLst/>
                    </a:prstGeom>
                    <a:gradFill flip="none" rotWithShape="1">
                      <a:gsLst>
                        <a:gs pos="80000">
                          <a:sysClr val="window" lastClr="FFFFFF">
                            <a:alpha val="0"/>
                          </a:sysClr>
                        </a:gs>
                        <a:gs pos="84000">
                          <a:sysClr val="window" lastClr="FFFFFF">
                            <a:alpha val="88000"/>
                          </a:sysClr>
                        </a:gs>
                      </a:gsLst>
                      <a:path path="circle">
                        <a:fillToRect l="100000" b="100000"/>
                      </a:path>
                      <a:tileRect t="-100000" r="-100000"/>
                    </a:gradFill>
                    <a:ln w="25400" cap="flat" cmpd="sng" algn="ctr">
                      <a:noFill/>
                      <a:prstDash val="solid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p:txBody>
                </p:sp>
                <p:sp>
                  <p:nvSpPr>
                    <p:cNvPr id="77" name="타원 76">
                      <a:extLst>
                        <a:ext uri="{FF2B5EF4-FFF2-40B4-BE49-F238E27FC236}">
                          <a16:creationId xmlns:a16="http://schemas.microsoft.com/office/drawing/2014/main" id="{23473FD3-851F-4014-BADD-99345AA254B4}"/>
                        </a:ext>
                      </a:extLst>
                    </p:cNvPr>
                    <p:cNvSpPr/>
                    <p:nvPr/>
                  </p:nvSpPr>
                  <p:spPr>
                    <a:xfrm rot="2326258">
                      <a:off x="7790429" y="1900670"/>
                      <a:ext cx="426907" cy="195831"/>
                    </a:xfrm>
                    <a:prstGeom prst="ellipse">
                      <a:avLst/>
                    </a:prstGeom>
                    <a:gradFill flip="none" rotWithShape="1">
                      <a:gsLst>
                        <a:gs pos="0">
                          <a:sysClr val="window" lastClr="FFFFFF"/>
                        </a:gs>
                        <a:gs pos="100000">
                          <a:sysClr val="window" lastClr="FFFFFF">
                            <a:alpha val="0"/>
                          </a:sysClr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  <a:ln w="25400" cap="flat" cmpd="sng" algn="ctr">
                      <a:noFill/>
                      <a:prstDash val="solid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p:txBody>
                </p:sp>
                <p:sp>
                  <p:nvSpPr>
                    <p:cNvPr id="78" name="타원 77">
                      <a:extLst>
                        <a:ext uri="{FF2B5EF4-FFF2-40B4-BE49-F238E27FC236}">
                          <a16:creationId xmlns:a16="http://schemas.microsoft.com/office/drawing/2014/main" id="{2C01A30A-7C73-4F1E-B1AB-78A9372FFA8E}"/>
                        </a:ext>
                      </a:extLst>
                    </p:cNvPr>
                    <p:cNvSpPr/>
                    <p:nvPr/>
                  </p:nvSpPr>
                  <p:spPr>
                    <a:xfrm rot="2326258">
                      <a:off x="7097912" y="3061043"/>
                      <a:ext cx="159224" cy="153648"/>
                    </a:xfrm>
                    <a:prstGeom prst="ellipse">
                      <a:avLst/>
                    </a:prstGeom>
                    <a:gradFill flip="none" rotWithShape="1">
                      <a:gsLst>
                        <a:gs pos="0">
                          <a:sysClr val="window" lastClr="FFFFFF"/>
                        </a:gs>
                        <a:gs pos="100000">
                          <a:sysClr val="window" lastClr="FFFFFF">
                            <a:alpha val="0"/>
                          </a:sysClr>
                        </a:gs>
                      </a:gsLst>
                      <a:path path="shape">
                        <a:fillToRect l="50000" t="50000" r="50000" b="50000"/>
                      </a:path>
                      <a:tileRect/>
                    </a:gradFill>
                    <a:ln w="25400" cap="flat" cmpd="sng" algn="ctr">
                      <a:noFill/>
                      <a:prstDash val="solid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p:txBody>
                </p:sp>
                <p:sp>
                  <p:nvSpPr>
                    <p:cNvPr id="79" name="자유형 333">
                      <a:extLst>
                        <a:ext uri="{FF2B5EF4-FFF2-40B4-BE49-F238E27FC236}">
                          <a16:creationId xmlns:a16="http://schemas.microsoft.com/office/drawing/2014/main" id="{576B2E06-1789-42BE-B263-8BB4EDAF6F19}"/>
                        </a:ext>
                      </a:extLst>
                    </p:cNvPr>
                    <p:cNvSpPr/>
                    <p:nvPr/>
                  </p:nvSpPr>
                  <p:spPr>
                    <a:xfrm rot="4170268">
                      <a:off x="7176815" y="1727999"/>
                      <a:ext cx="1084518" cy="1071059"/>
                    </a:xfrm>
                    <a:custGeom>
                      <a:avLst/>
                      <a:gdLst>
                        <a:gd name="connsiteX0" fmla="*/ 0 w 3851563"/>
                        <a:gd name="connsiteY0" fmla="*/ 1946564 h 3893127"/>
                        <a:gd name="connsiteX1" fmla="*/ 556762 w 3851563"/>
                        <a:gd name="connsiteY1" fmla="*/ 577542 h 3893127"/>
                        <a:gd name="connsiteX2" fmla="*/ 1925785 w 3851563"/>
                        <a:gd name="connsiteY2" fmla="*/ 2 h 3893127"/>
                        <a:gd name="connsiteX3" fmla="*/ 3294807 w 3851563"/>
                        <a:gd name="connsiteY3" fmla="*/ 577546 h 3893127"/>
                        <a:gd name="connsiteX4" fmla="*/ 3851565 w 3851563"/>
                        <a:gd name="connsiteY4" fmla="*/ 1946569 h 3893127"/>
                        <a:gd name="connsiteX5" fmla="*/ 3294805 w 3851563"/>
                        <a:gd name="connsiteY5" fmla="*/ 3315591 h 3893127"/>
                        <a:gd name="connsiteX6" fmla="*/ 1925782 w 3851563"/>
                        <a:gd name="connsiteY6" fmla="*/ 3893133 h 3893127"/>
                        <a:gd name="connsiteX7" fmla="*/ 556760 w 3851563"/>
                        <a:gd name="connsiteY7" fmla="*/ 3315590 h 3893127"/>
                        <a:gd name="connsiteX8" fmla="*/ 1 w 3851563"/>
                        <a:gd name="connsiteY8" fmla="*/ 1946567 h 3893127"/>
                        <a:gd name="connsiteX9" fmla="*/ 0 w 3851563"/>
                        <a:gd name="connsiteY9" fmla="*/ 1946564 h 3893127"/>
                        <a:gd name="connsiteX0" fmla="*/ 0 w 3651499"/>
                        <a:gd name="connsiteY0" fmla="*/ 1946563 h 3893132"/>
                        <a:gd name="connsiteX1" fmla="*/ 556762 w 3651499"/>
                        <a:gd name="connsiteY1" fmla="*/ 577541 h 3893132"/>
                        <a:gd name="connsiteX2" fmla="*/ 1925785 w 3651499"/>
                        <a:gd name="connsiteY2" fmla="*/ 1 h 3893132"/>
                        <a:gd name="connsiteX3" fmla="*/ 3294807 w 3651499"/>
                        <a:gd name="connsiteY3" fmla="*/ 577545 h 3893132"/>
                        <a:gd name="connsiteX4" fmla="*/ 1884219 w 3651499"/>
                        <a:gd name="connsiteY4" fmla="*/ 1198423 h 3893132"/>
                        <a:gd name="connsiteX5" fmla="*/ 3294805 w 3651499"/>
                        <a:gd name="connsiteY5" fmla="*/ 3315590 h 3893132"/>
                        <a:gd name="connsiteX6" fmla="*/ 1925782 w 3651499"/>
                        <a:gd name="connsiteY6" fmla="*/ 3893132 h 3893132"/>
                        <a:gd name="connsiteX7" fmla="*/ 556760 w 3651499"/>
                        <a:gd name="connsiteY7" fmla="*/ 3315589 h 3893132"/>
                        <a:gd name="connsiteX8" fmla="*/ 1 w 3651499"/>
                        <a:gd name="connsiteY8" fmla="*/ 1946566 h 3893132"/>
                        <a:gd name="connsiteX9" fmla="*/ 0 w 3651499"/>
                        <a:gd name="connsiteY9" fmla="*/ 1946563 h 3893132"/>
                        <a:gd name="connsiteX0" fmla="*/ 0 w 3651499"/>
                        <a:gd name="connsiteY0" fmla="*/ 1946563 h 3893132"/>
                        <a:gd name="connsiteX1" fmla="*/ 556762 w 3651499"/>
                        <a:gd name="connsiteY1" fmla="*/ 577541 h 3893132"/>
                        <a:gd name="connsiteX2" fmla="*/ 1925785 w 3651499"/>
                        <a:gd name="connsiteY2" fmla="*/ 1 h 3893132"/>
                        <a:gd name="connsiteX3" fmla="*/ 3294807 w 3651499"/>
                        <a:gd name="connsiteY3" fmla="*/ 577545 h 3893132"/>
                        <a:gd name="connsiteX4" fmla="*/ 1884219 w 3651499"/>
                        <a:gd name="connsiteY4" fmla="*/ 1198423 h 3893132"/>
                        <a:gd name="connsiteX5" fmla="*/ 1925782 w 3651499"/>
                        <a:gd name="connsiteY5" fmla="*/ 3893132 h 3893132"/>
                        <a:gd name="connsiteX6" fmla="*/ 556760 w 3651499"/>
                        <a:gd name="connsiteY6" fmla="*/ 3315589 h 3893132"/>
                        <a:gd name="connsiteX7" fmla="*/ 1 w 3651499"/>
                        <a:gd name="connsiteY7" fmla="*/ 1946566 h 3893132"/>
                        <a:gd name="connsiteX8" fmla="*/ 0 w 3651499"/>
                        <a:gd name="connsiteY8" fmla="*/ 1946563 h 3893132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884219 w 3651499"/>
                        <a:gd name="connsiteY4" fmla="*/ 1198423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330037 w 3651499"/>
                        <a:gd name="connsiteY4" fmla="*/ 1281551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330037 w 3651499"/>
                        <a:gd name="connsiteY4" fmla="*/ 1281551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163782 w 3651499"/>
                        <a:gd name="connsiteY4" fmla="*/ 1143005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163782 w 3651499"/>
                        <a:gd name="connsiteY4" fmla="*/ 1143005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3315589"/>
                        <a:gd name="connsiteX1" fmla="*/ 556762 w 3651499"/>
                        <a:gd name="connsiteY1" fmla="*/ 577541 h 3315589"/>
                        <a:gd name="connsiteX2" fmla="*/ 1925785 w 3651499"/>
                        <a:gd name="connsiteY2" fmla="*/ 1 h 3315589"/>
                        <a:gd name="connsiteX3" fmla="*/ 3294807 w 3651499"/>
                        <a:gd name="connsiteY3" fmla="*/ 577545 h 3315589"/>
                        <a:gd name="connsiteX4" fmla="*/ 1163782 w 3651499"/>
                        <a:gd name="connsiteY4" fmla="*/ 1143005 h 3315589"/>
                        <a:gd name="connsiteX5" fmla="*/ 556760 w 3651499"/>
                        <a:gd name="connsiteY5" fmla="*/ 3315589 h 3315589"/>
                        <a:gd name="connsiteX6" fmla="*/ 1 w 3651499"/>
                        <a:gd name="connsiteY6" fmla="*/ 1946566 h 3315589"/>
                        <a:gd name="connsiteX7" fmla="*/ 0 w 3651499"/>
                        <a:gd name="connsiteY7" fmla="*/ 1946563 h 3315589"/>
                        <a:gd name="connsiteX0" fmla="*/ 0 w 3651499"/>
                        <a:gd name="connsiteY0" fmla="*/ 1946563 h 2899953"/>
                        <a:gd name="connsiteX1" fmla="*/ 556762 w 3651499"/>
                        <a:gd name="connsiteY1" fmla="*/ 577541 h 2899953"/>
                        <a:gd name="connsiteX2" fmla="*/ 1925785 w 3651499"/>
                        <a:gd name="connsiteY2" fmla="*/ 1 h 2899953"/>
                        <a:gd name="connsiteX3" fmla="*/ 3294807 w 3651499"/>
                        <a:gd name="connsiteY3" fmla="*/ 577545 h 2899953"/>
                        <a:gd name="connsiteX4" fmla="*/ 1163782 w 3651499"/>
                        <a:gd name="connsiteY4" fmla="*/ 1143005 h 2899953"/>
                        <a:gd name="connsiteX5" fmla="*/ 404360 w 3651499"/>
                        <a:gd name="connsiteY5" fmla="*/ 2899953 h 2899953"/>
                        <a:gd name="connsiteX6" fmla="*/ 1 w 3651499"/>
                        <a:gd name="connsiteY6" fmla="*/ 1946566 h 2899953"/>
                        <a:gd name="connsiteX7" fmla="*/ 0 w 3651499"/>
                        <a:gd name="connsiteY7" fmla="*/ 1946563 h 2899953"/>
                        <a:gd name="connsiteX0" fmla="*/ 0 w 3651499"/>
                        <a:gd name="connsiteY0" fmla="*/ 1946563 h 2923448"/>
                        <a:gd name="connsiteX1" fmla="*/ 556762 w 3651499"/>
                        <a:gd name="connsiteY1" fmla="*/ 577541 h 2923448"/>
                        <a:gd name="connsiteX2" fmla="*/ 1925785 w 3651499"/>
                        <a:gd name="connsiteY2" fmla="*/ 1 h 2923448"/>
                        <a:gd name="connsiteX3" fmla="*/ 3294807 w 3651499"/>
                        <a:gd name="connsiteY3" fmla="*/ 577545 h 2923448"/>
                        <a:gd name="connsiteX4" fmla="*/ 1163782 w 3651499"/>
                        <a:gd name="connsiteY4" fmla="*/ 1143005 h 2923448"/>
                        <a:gd name="connsiteX5" fmla="*/ 404360 w 3651499"/>
                        <a:gd name="connsiteY5" fmla="*/ 2899953 h 2923448"/>
                        <a:gd name="connsiteX6" fmla="*/ 1 w 3651499"/>
                        <a:gd name="connsiteY6" fmla="*/ 1946566 h 2923448"/>
                        <a:gd name="connsiteX7" fmla="*/ 0 w 3651499"/>
                        <a:gd name="connsiteY7" fmla="*/ 1946563 h 2923448"/>
                        <a:gd name="connsiteX0" fmla="*/ 0 w 3651499"/>
                        <a:gd name="connsiteY0" fmla="*/ 1946563 h 2923448"/>
                        <a:gd name="connsiteX1" fmla="*/ 556762 w 3651499"/>
                        <a:gd name="connsiteY1" fmla="*/ 577541 h 2923448"/>
                        <a:gd name="connsiteX2" fmla="*/ 1925785 w 3651499"/>
                        <a:gd name="connsiteY2" fmla="*/ 1 h 2923448"/>
                        <a:gd name="connsiteX3" fmla="*/ 3294807 w 3651499"/>
                        <a:gd name="connsiteY3" fmla="*/ 577545 h 2923448"/>
                        <a:gd name="connsiteX4" fmla="*/ 1274618 w 3651499"/>
                        <a:gd name="connsiteY4" fmla="*/ 1336968 h 2923448"/>
                        <a:gd name="connsiteX5" fmla="*/ 404360 w 3651499"/>
                        <a:gd name="connsiteY5" fmla="*/ 2899953 h 2923448"/>
                        <a:gd name="connsiteX6" fmla="*/ 1 w 3651499"/>
                        <a:gd name="connsiteY6" fmla="*/ 1946566 h 2923448"/>
                        <a:gd name="connsiteX7" fmla="*/ 0 w 3651499"/>
                        <a:gd name="connsiteY7" fmla="*/ 1946563 h 2923448"/>
                        <a:gd name="connsiteX0" fmla="*/ 0 w 3429827"/>
                        <a:gd name="connsiteY0" fmla="*/ 1978889 h 2955774"/>
                        <a:gd name="connsiteX1" fmla="*/ 556762 w 3429827"/>
                        <a:gd name="connsiteY1" fmla="*/ 609867 h 2955774"/>
                        <a:gd name="connsiteX2" fmla="*/ 1925785 w 3429827"/>
                        <a:gd name="connsiteY2" fmla="*/ 32327 h 2955774"/>
                        <a:gd name="connsiteX3" fmla="*/ 3073135 w 3429827"/>
                        <a:gd name="connsiteY3" fmla="*/ 415907 h 2955774"/>
                        <a:gd name="connsiteX4" fmla="*/ 1274618 w 3429827"/>
                        <a:gd name="connsiteY4" fmla="*/ 1369294 h 2955774"/>
                        <a:gd name="connsiteX5" fmla="*/ 404360 w 3429827"/>
                        <a:gd name="connsiteY5" fmla="*/ 2932279 h 2955774"/>
                        <a:gd name="connsiteX6" fmla="*/ 1 w 3429827"/>
                        <a:gd name="connsiteY6" fmla="*/ 1978892 h 2955774"/>
                        <a:gd name="connsiteX7" fmla="*/ 0 w 3429827"/>
                        <a:gd name="connsiteY7" fmla="*/ 1978889 h 2955774"/>
                        <a:gd name="connsiteX0" fmla="*/ 0 w 3429827"/>
                        <a:gd name="connsiteY0" fmla="*/ 1978889 h 2955774"/>
                        <a:gd name="connsiteX1" fmla="*/ 556762 w 3429827"/>
                        <a:gd name="connsiteY1" fmla="*/ 609867 h 2955774"/>
                        <a:gd name="connsiteX2" fmla="*/ 1925785 w 3429827"/>
                        <a:gd name="connsiteY2" fmla="*/ 32327 h 2955774"/>
                        <a:gd name="connsiteX3" fmla="*/ 3073135 w 3429827"/>
                        <a:gd name="connsiteY3" fmla="*/ 415907 h 2955774"/>
                        <a:gd name="connsiteX4" fmla="*/ 1274618 w 3429827"/>
                        <a:gd name="connsiteY4" fmla="*/ 1369294 h 2955774"/>
                        <a:gd name="connsiteX5" fmla="*/ 404360 w 3429827"/>
                        <a:gd name="connsiteY5" fmla="*/ 2932279 h 2955774"/>
                        <a:gd name="connsiteX6" fmla="*/ 1 w 3429827"/>
                        <a:gd name="connsiteY6" fmla="*/ 1978892 h 2955774"/>
                        <a:gd name="connsiteX7" fmla="*/ 0 w 3429827"/>
                        <a:gd name="connsiteY7" fmla="*/ 1978889 h 2955774"/>
                        <a:gd name="connsiteX0" fmla="*/ 0 w 3073135"/>
                        <a:gd name="connsiteY0" fmla="*/ 1978889 h 2955774"/>
                        <a:gd name="connsiteX1" fmla="*/ 556762 w 3073135"/>
                        <a:gd name="connsiteY1" fmla="*/ 609867 h 2955774"/>
                        <a:gd name="connsiteX2" fmla="*/ 1925785 w 3073135"/>
                        <a:gd name="connsiteY2" fmla="*/ 32327 h 2955774"/>
                        <a:gd name="connsiteX3" fmla="*/ 3073135 w 3073135"/>
                        <a:gd name="connsiteY3" fmla="*/ 415907 h 2955774"/>
                        <a:gd name="connsiteX4" fmla="*/ 1274618 w 3073135"/>
                        <a:gd name="connsiteY4" fmla="*/ 1369294 h 2955774"/>
                        <a:gd name="connsiteX5" fmla="*/ 404360 w 3073135"/>
                        <a:gd name="connsiteY5" fmla="*/ 2932279 h 2955774"/>
                        <a:gd name="connsiteX6" fmla="*/ 1 w 3073135"/>
                        <a:gd name="connsiteY6" fmla="*/ 1978892 h 2955774"/>
                        <a:gd name="connsiteX7" fmla="*/ 0 w 3073135"/>
                        <a:gd name="connsiteY7" fmla="*/ 1978889 h 2955774"/>
                        <a:gd name="connsiteX0" fmla="*/ 0 w 3073135"/>
                        <a:gd name="connsiteY0" fmla="*/ 1978889 h 2955774"/>
                        <a:gd name="connsiteX1" fmla="*/ 556762 w 3073135"/>
                        <a:gd name="connsiteY1" fmla="*/ 609867 h 2955774"/>
                        <a:gd name="connsiteX2" fmla="*/ 1925785 w 3073135"/>
                        <a:gd name="connsiteY2" fmla="*/ 32327 h 2955774"/>
                        <a:gd name="connsiteX3" fmla="*/ 3073135 w 3073135"/>
                        <a:gd name="connsiteY3" fmla="*/ 415907 h 2955774"/>
                        <a:gd name="connsiteX4" fmla="*/ 1274618 w 3073135"/>
                        <a:gd name="connsiteY4" fmla="*/ 1369294 h 2955774"/>
                        <a:gd name="connsiteX5" fmla="*/ 404360 w 3073135"/>
                        <a:gd name="connsiteY5" fmla="*/ 2932279 h 2955774"/>
                        <a:gd name="connsiteX6" fmla="*/ 1 w 3073135"/>
                        <a:gd name="connsiteY6" fmla="*/ 1978892 h 2955774"/>
                        <a:gd name="connsiteX7" fmla="*/ 0 w 3073135"/>
                        <a:gd name="connsiteY7" fmla="*/ 1978889 h 2955774"/>
                        <a:gd name="connsiteX0" fmla="*/ 0 w 3073135"/>
                        <a:gd name="connsiteY0" fmla="*/ 1978889 h 2955774"/>
                        <a:gd name="connsiteX1" fmla="*/ 556762 w 3073135"/>
                        <a:gd name="connsiteY1" fmla="*/ 609867 h 2955774"/>
                        <a:gd name="connsiteX2" fmla="*/ 1925785 w 3073135"/>
                        <a:gd name="connsiteY2" fmla="*/ 32327 h 2955774"/>
                        <a:gd name="connsiteX3" fmla="*/ 3073135 w 3073135"/>
                        <a:gd name="connsiteY3" fmla="*/ 415907 h 2955774"/>
                        <a:gd name="connsiteX4" fmla="*/ 1274618 w 3073135"/>
                        <a:gd name="connsiteY4" fmla="*/ 1369294 h 2955774"/>
                        <a:gd name="connsiteX5" fmla="*/ 404360 w 3073135"/>
                        <a:gd name="connsiteY5" fmla="*/ 2932279 h 2955774"/>
                        <a:gd name="connsiteX6" fmla="*/ 1 w 3073135"/>
                        <a:gd name="connsiteY6" fmla="*/ 1978892 h 2955774"/>
                        <a:gd name="connsiteX7" fmla="*/ 0 w 3073135"/>
                        <a:gd name="connsiteY7" fmla="*/ 1978889 h 2955774"/>
                        <a:gd name="connsiteX0" fmla="*/ 0 w 3073135"/>
                        <a:gd name="connsiteY0" fmla="*/ 1946562 h 2923447"/>
                        <a:gd name="connsiteX1" fmla="*/ 556762 w 3073135"/>
                        <a:gd name="connsiteY1" fmla="*/ 577540 h 2923447"/>
                        <a:gd name="connsiteX2" fmla="*/ 1925785 w 3073135"/>
                        <a:gd name="connsiteY2" fmla="*/ 0 h 2923447"/>
                        <a:gd name="connsiteX3" fmla="*/ 3073135 w 3073135"/>
                        <a:gd name="connsiteY3" fmla="*/ 383580 h 2923447"/>
                        <a:gd name="connsiteX4" fmla="*/ 1274618 w 3073135"/>
                        <a:gd name="connsiteY4" fmla="*/ 1336967 h 2923447"/>
                        <a:gd name="connsiteX5" fmla="*/ 404360 w 3073135"/>
                        <a:gd name="connsiteY5" fmla="*/ 2899952 h 2923447"/>
                        <a:gd name="connsiteX6" fmla="*/ 1 w 3073135"/>
                        <a:gd name="connsiteY6" fmla="*/ 1946565 h 2923447"/>
                        <a:gd name="connsiteX7" fmla="*/ 0 w 3073135"/>
                        <a:gd name="connsiteY7" fmla="*/ 1946562 h 2923447"/>
                        <a:gd name="connsiteX0" fmla="*/ 0 w 3073135"/>
                        <a:gd name="connsiteY0" fmla="*/ 1946562 h 2923447"/>
                        <a:gd name="connsiteX1" fmla="*/ 556762 w 3073135"/>
                        <a:gd name="connsiteY1" fmla="*/ 577540 h 2923447"/>
                        <a:gd name="connsiteX2" fmla="*/ 1925785 w 3073135"/>
                        <a:gd name="connsiteY2" fmla="*/ 0 h 2923447"/>
                        <a:gd name="connsiteX3" fmla="*/ 3073135 w 3073135"/>
                        <a:gd name="connsiteY3" fmla="*/ 383580 h 2923447"/>
                        <a:gd name="connsiteX4" fmla="*/ 1219200 w 3073135"/>
                        <a:gd name="connsiteY4" fmla="*/ 1323112 h 2923447"/>
                        <a:gd name="connsiteX5" fmla="*/ 404360 w 3073135"/>
                        <a:gd name="connsiteY5" fmla="*/ 2899952 h 2923447"/>
                        <a:gd name="connsiteX6" fmla="*/ 1 w 3073135"/>
                        <a:gd name="connsiteY6" fmla="*/ 1946565 h 2923447"/>
                        <a:gd name="connsiteX7" fmla="*/ 0 w 3073135"/>
                        <a:gd name="connsiteY7" fmla="*/ 1946562 h 2923447"/>
                        <a:gd name="connsiteX0" fmla="*/ 0 w 3073135"/>
                        <a:gd name="connsiteY0" fmla="*/ 1951179 h 2928064"/>
                        <a:gd name="connsiteX1" fmla="*/ 556762 w 3073135"/>
                        <a:gd name="connsiteY1" fmla="*/ 582157 h 2928064"/>
                        <a:gd name="connsiteX2" fmla="*/ 1925785 w 3073135"/>
                        <a:gd name="connsiteY2" fmla="*/ 4617 h 2928064"/>
                        <a:gd name="connsiteX3" fmla="*/ 3073135 w 3073135"/>
                        <a:gd name="connsiteY3" fmla="*/ 388197 h 2928064"/>
                        <a:gd name="connsiteX4" fmla="*/ 1219200 w 3073135"/>
                        <a:gd name="connsiteY4" fmla="*/ 1327729 h 2928064"/>
                        <a:gd name="connsiteX5" fmla="*/ 404360 w 3073135"/>
                        <a:gd name="connsiteY5" fmla="*/ 2904569 h 2928064"/>
                        <a:gd name="connsiteX6" fmla="*/ 1 w 3073135"/>
                        <a:gd name="connsiteY6" fmla="*/ 1951182 h 2928064"/>
                        <a:gd name="connsiteX7" fmla="*/ 0 w 3073135"/>
                        <a:gd name="connsiteY7" fmla="*/ 1951179 h 2928064"/>
                        <a:gd name="connsiteX0" fmla="*/ 0 w 3073135"/>
                        <a:gd name="connsiteY0" fmla="*/ 1951179 h 2928064"/>
                        <a:gd name="connsiteX1" fmla="*/ 556762 w 3073135"/>
                        <a:gd name="connsiteY1" fmla="*/ 582157 h 2928064"/>
                        <a:gd name="connsiteX2" fmla="*/ 1925785 w 3073135"/>
                        <a:gd name="connsiteY2" fmla="*/ 4617 h 2928064"/>
                        <a:gd name="connsiteX3" fmla="*/ 3073135 w 3073135"/>
                        <a:gd name="connsiteY3" fmla="*/ 388197 h 2928064"/>
                        <a:gd name="connsiteX4" fmla="*/ 1219200 w 3073135"/>
                        <a:gd name="connsiteY4" fmla="*/ 1327729 h 2928064"/>
                        <a:gd name="connsiteX5" fmla="*/ 404360 w 3073135"/>
                        <a:gd name="connsiteY5" fmla="*/ 2904569 h 2928064"/>
                        <a:gd name="connsiteX6" fmla="*/ 1 w 3073135"/>
                        <a:gd name="connsiteY6" fmla="*/ 1951182 h 2928064"/>
                        <a:gd name="connsiteX7" fmla="*/ 0 w 3073135"/>
                        <a:gd name="connsiteY7" fmla="*/ 1951179 h 29280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3073135" h="2928064">
                          <a:moveTo>
                            <a:pt x="0" y="1951179"/>
                          </a:moveTo>
                          <a:cubicBezTo>
                            <a:pt x="1" y="1438537"/>
                            <a:pt x="200069" y="946590"/>
                            <a:pt x="556762" y="582157"/>
                          </a:cubicBezTo>
                          <a:cubicBezTo>
                            <a:pt x="918493" y="212578"/>
                            <a:pt x="1506390" y="36944"/>
                            <a:pt x="1925785" y="4617"/>
                          </a:cubicBezTo>
                          <a:cubicBezTo>
                            <a:pt x="2262052" y="0"/>
                            <a:pt x="2822242" y="143308"/>
                            <a:pt x="3073135" y="388197"/>
                          </a:cubicBezTo>
                          <a:cubicBezTo>
                            <a:pt x="2529282" y="1002012"/>
                            <a:pt x="1898074" y="565705"/>
                            <a:pt x="1219200" y="1327729"/>
                          </a:cubicBezTo>
                          <a:cubicBezTo>
                            <a:pt x="887550" y="1590107"/>
                            <a:pt x="1175596" y="2558206"/>
                            <a:pt x="404360" y="2904569"/>
                          </a:cubicBezTo>
                          <a:cubicBezTo>
                            <a:pt x="200068" y="2928064"/>
                            <a:pt x="1" y="2463824"/>
                            <a:pt x="1" y="1951182"/>
                          </a:cubicBezTo>
                          <a:cubicBezTo>
                            <a:pt x="1" y="1951181"/>
                            <a:pt x="0" y="1951180"/>
                            <a:pt x="0" y="1951179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56000">
                          <a:sysClr val="window" lastClr="FFFFFF">
                            <a:alpha val="0"/>
                          </a:sysClr>
                        </a:gs>
                        <a:gs pos="95000">
                          <a:sysClr val="window" lastClr="FFFFFF">
                            <a:alpha val="48000"/>
                          </a:sysClr>
                        </a:gs>
                      </a:gsLst>
                      <a:lin ang="14760000" scaled="0"/>
                      <a:tileRect/>
                    </a:gradFill>
                    <a:ln w="25400" cap="flat" cmpd="sng" algn="ctr">
                      <a:noFill/>
                      <a:prstDash val="solid"/>
                    </a:ln>
                    <a:effectLst/>
                  </p:spPr>
                  <p:txBody>
                    <a:bodyPr rtlCol="0" anchor="ctr"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000" b="1" i="0" u="none" strike="noStrike" kern="0" cap="none" spc="0" normalizeH="0" baseline="0" noProof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p:txBody>
                </p:sp>
              </p:grpSp>
            </p:grpSp>
            <p:pic>
              <p:nvPicPr>
                <p:cNvPr id="72" name="그림 71">
                  <a:extLst>
                    <a:ext uri="{FF2B5EF4-FFF2-40B4-BE49-F238E27FC236}">
                      <a16:creationId xmlns:a16="http://schemas.microsoft.com/office/drawing/2014/main" id="{3B1593F0-BB8F-4432-A2DE-6CC8F422E7E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79091" y="4003060"/>
                  <a:ext cx="1378778" cy="1378779"/>
                </a:xfrm>
                <a:prstGeom prst="rect">
                  <a:avLst/>
                </a:prstGeom>
              </p:spPr>
            </p:pic>
            <p:sp>
              <p:nvSpPr>
                <p:cNvPr id="73" name="TextBox 72">
                  <a:extLst>
                    <a:ext uri="{FF2B5EF4-FFF2-40B4-BE49-F238E27FC236}">
                      <a16:creationId xmlns:a16="http://schemas.microsoft.com/office/drawing/2014/main" id="{7C7D7DB0-FBC6-41F0-AC5B-D7A9324A28D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21910" y="4390474"/>
                  <a:ext cx="861382" cy="62950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ko-KR" altLang="en-US" sz="10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cs typeface="Arial" pitchFamily="34" charset="0"/>
                    </a:rPr>
                    <a:t>전문</a:t>
                  </a:r>
                  <a:endParaRPr kumimoji="0" lang="en-US" altLang="ko-KR" sz="1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Arial" pitchFamily="34" charset="0"/>
                  </a:endParaRPr>
                </a:p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ko-KR" altLang="en-US" sz="10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cs typeface="Arial" pitchFamily="34" charset="0"/>
                    </a:rPr>
                    <a:t>방사선사</a:t>
                  </a:r>
                  <a:endParaRPr kumimoji="0" lang="en-US" altLang="ko-KR" sz="1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cs typeface="Arial" pitchFamily="34" charset="0"/>
                  </a:endParaRPr>
                </a:p>
              </p:txBody>
            </p:sp>
          </p:grpSp>
        </p:grpSp>
        <p:sp>
          <p:nvSpPr>
            <p:cNvPr id="23" name="모서리가 둥근 직사각형 153">
              <a:extLst>
                <a:ext uri="{FF2B5EF4-FFF2-40B4-BE49-F238E27FC236}">
                  <a16:creationId xmlns:a16="http://schemas.microsoft.com/office/drawing/2014/main" id="{52E4F0DA-D5D9-4353-9236-9A7F3F4A5BFD}"/>
                </a:ext>
              </a:extLst>
            </p:cNvPr>
            <p:cNvSpPr/>
            <p:nvPr/>
          </p:nvSpPr>
          <p:spPr>
            <a:xfrm>
              <a:off x="2159792" y="3626083"/>
              <a:ext cx="540000" cy="468000"/>
            </a:xfrm>
            <a:prstGeom prst="ellipse">
              <a:avLst/>
            </a:prstGeom>
            <a:solidFill>
              <a:srgbClr val="4F81BD">
                <a:lumMod val="20000"/>
                <a:lumOff val="8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-10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일반</a:t>
              </a:r>
              <a:endParaRPr kumimoji="0" lang="en-US" altLang="ko-KR" sz="1000" b="1" i="0" u="none" strike="noStrike" kern="0" cap="none" spc="-10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-10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검사</a:t>
              </a:r>
            </a:p>
          </p:txBody>
        </p:sp>
        <p:sp>
          <p:nvSpPr>
            <p:cNvPr id="24" name="모서리가 둥근 직사각형 153">
              <a:extLst>
                <a:ext uri="{FF2B5EF4-FFF2-40B4-BE49-F238E27FC236}">
                  <a16:creationId xmlns:a16="http://schemas.microsoft.com/office/drawing/2014/main" id="{E61D9D4E-0773-4EBE-B571-07C62FA6B76B}"/>
                </a:ext>
              </a:extLst>
            </p:cNvPr>
            <p:cNvSpPr/>
            <p:nvPr/>
          </p:nvSpPr>
          <p:spPr>
            <a:xfrm>
              <a:off x="3239904" y="3626083"/>
              <a:ext cx="540000" cy="468000"/>
            </a:xfrm>
            <a:prstGeom prst="ellipse">
              <a:avLst/>
            </a:prstGeom>
            <a:solidFill>
              <a:srgbClr val="4F81BD">
                <a:lumMod val="20000"/>
                <a:lumOff val="8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-10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초음파</a:t>
              </a:r>
              <a:endParaRPr kumimoji="0" lang="en-US" altLang="ko-KR" sz="1000" b="1" i="0" u="none" strike="noStrike" kern="0" cap="none" spc="-10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-10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검사</a:t>
              </a:r>
            </a:p>
          </p:txBody>
        </p:sp>
        <p:sp>
          <p:nvSpPr>
            <p:cNvPr id="25" name="모서리가 둥근 직사각형 153">
              <a:extLst>
                <a:ext uri="{FF2B5EF4-FFF2-40B4-BE49-F238E27FC236}">
                  <a16:creationId xmlns:a16="http://schemas.microsoft.com/office/drawing/2014/main" id="{B1E15CF1-5330-4F2C-AB39-4E2B1C0CC370}"/>
                </a:ext>
              </a:extLst>
            </p:cNvPr>
            <p:cNvSpPr/>
            <p:nvPr/>
          </p:nvSpPr>
          <p:spPr>
            <a:xfrm>
              <a:off x="2719788" y="3626083"/>
              <a:ext cx="540000" cy="468000"/>
            </a:xfrm>
            <a:prstGeom prst="ellipse">
              <a:avLst/>
            </a:prstGeom>
            <a:solidFill>
              <a:srgbClr val="4F81BD">
                <a:lumMod val="20000"/>
                <a:lumOff val="8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-10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특수</a:t>
              </a:r>
              <a:endParaRPr kumimoji="0" lang="en-US" altLang="ko-KR" sz="1000" b="1" i="0" u="none" strike="noStrike" kern="0" cap="none" spc="-10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-10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검사</a:t>
              </a:r>
            </a:p>
          </p:txBody>
        </p:sp>
        <p:sp>
          <p:nvSpPr>
            <p:cNvPr id="26" name="모서리가 둥근 직사각형 153">
              <a:extLst>
                <a:ext uri="{FF2B5EF4-FFF2-40B4-BE49-F238E27FC236}">
                  <a16:creationId xmlns:a16="http://schemas.microsoft.com/office/drawing/2014/main" id="{2D6F4F54-E323-4053-B0D5-D0CBCF1F0936}"/>
                </a:ext>
              </a:extLst>
            </p:cNvPr>
            <p:cNvSpPr/>
            <p:nvPr/>
          </p:nvSpPr>
          <p:spPr>
            <a:xfrm>
              <a:off x="2324428" y="2873363"/>
              <a:ext cx="612000" cy="468000"/>
            </a:xfrm>
            <a:prstGeom prst="ellipse">
              <a:avLst/>
            </a:prstGeom>
            <a:solidFill>
              <a:srgbClr val="4F81BD">
                <a:lumMod val="20000"/>
                <a:lumOff val="80000"/>
              </a:srgbClr>
            </a:solidFill>
            <a:ln w="25400" cap="flat" cmpd="sng" algn="ctr">
              <a:noFill/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00" b="1" i="0" u="none" strike="noStrike" kern="0" cap="none" spc="-10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3D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-10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모델링</a:t>
              </a:r>
            </a:p>
          </p:txBody>
        </p:sp>
        <p:sp>
          <p:nvSpPr>
            <p:cNvPr id="27" name="모서리가 둥근 직사각형 153">
              <a:extLst>
                <a:ext uri="{FF2B5EF4-FFF2-40B4-BE49-F238E27FC236}">
                  <a16:creationId xmlns:a16="http://schemas.microsoft.com/office/drawing/2014/main" id="{B8492542-6B94-454B-9AE5-D720CEDD0B38}"/>
                </a:ext>
              </a:extLst>
            </p:cNvPr>
            <p:cNvSpPr/>
            <p:nvPr/>
          </p:nvSpPr>
          <p:spPr>
            <a:xfrm>
              <a:off x="3023896" y="2888992"/>
              <a:ext cx="648000" cy="468000"/>
            </a:xfrm>
            <a:prstGeom prst="ellipse">
              <a:avLst/>
            </a:prstGeom>
            <a:solidFill>
              <a:srgbClr val="4F81BD">
                <a:lumMod val="20000"/>
                <a:lumOff val="80000"/>
              </a:srgbClr>
            </a:solidFill>
            <a:ln w="25400" cap="flat" cmpd="sng" algn="ctr">
              <a:noFill/>
              <a:prstDash val="soli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-10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초음파</a:t>
              </a:r>
              <a:endParaRPr kumimoji="0" lang="en-US" altLang="ko-KR" sz="1000" b="1" i="0" u="none" strike="noStrike" kern="0" cap="none" spc="-10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-10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심화교육</a:t>
              </a:r>
            </a:p>
          </p:txBody>
        </p:sp>
        <p:sp>
          <p:nvSpPr>
            <p:cNvPr id="28" name="모서리가 둥근 직사각형 153">
              <a:extLst>
                <a:ext uri="{FF2B5EF4-FFF2-40B4-BE49-F238E27FC236}">
                  <a16:creationId xmlns:a16="http://schemas.microsoft.com/office/drawing/2014/main" id="{41C9E7ED-8B34-422B-9C92-0A702C59471B}"/>
                </a:ext>
              </a:extLst>
            </p:cNvPr>
            <p:cNvSpPr/>
            <p:nvPr/>
          </p:nvSpPr>
          <p:spPr>
            <a:xfrm>
              <a:off x="2268589" y="2132856"/>
              <a:ext cx="715295" cy="521488"/>
            </a:xfrm>
            <a:prstGeom prst="ellipse">
              <a:avLst/>
            </a:prstGeom>
            <a:solidFill>
              <a:srgbClr val="4F81BD">
                <a:lumMod val="20000"/>
                <a:lumOff val="8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맑은 고딕"/>
                </a:rPr>
                <a:t>Linac</a:t>
              </a:r>
              <a:r>
                <a:rPr kumimoji="0" lang="en-US" altLang="ko-KR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맑은 고딕"/>
                </a:rPr>
                <a:t> physics</a:t>
              </a:r>
              <a:endParaRPr kumimoji="0" lang="ko-KR" altLang="en-US" sz="1050" b="1" i="0" u="none" strike="noStrike" kern="0" cap="none" spc="-10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9" name="모서리가 둥근 직사각형 153">
              <a:extLst>
                <a:ext uri="{FF2B5EF4-FFF2-40B4-BE49-F238E27FC236}">
                  <a16:creationId xmlns:a16="http://schemas.microsoft.com/office/drawing/2014/main" id="{26FBFCB1-6C7D-4686-A71F-0B6A3EB74A52}"/>
                </a:ext>
              </a:extLst>
            </p:cNvPr>
            <p:cNvSpPr/>
            <p:nvPr/>
          </p:nvSpPr>
          <p:spPr>
            <a:xfrm>
              <a:off x="3020861" y="2132856"/>
              <a:ext cx="759052" cy="521487"/>
            </a:xfrm>
            <a:prstGeom prst="ellipse">
              <a:avLst/>
            </a:prstGeom>
            <a:solidFill>
              <a:srgbClr val="4F81BD">
                <a:lumMod val="20000"/>
                <a:lumOff val="8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950" b="1" i="0" u="none" strike="noStrike" kern="0" cap="none" spc="-10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특수의료장비 </a:t>
              </a:r>
              <a:endParaRPr kumimoji="0" lang="en-US" altLang="ko-KR" sz="950" b="1" i="0" u="none" strike="noStrike" kern="0" cap="none" spc="-10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950" b="1" i="0" u="none" strike="noStrike" kern="0" cap="none" spc="-10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정도관리</a:t>
              </a:r>
            </a:p>
          </p:txBody>
        </p:sp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id="{4819CD75-35E0-4BA2-817A-DFA76BF9CA18}"/>
                </a:ext>
              </a:extLst>
            </p:cNvPr>
            <p:cNvGrpSpPr/>
            <p:nvPr/>
          </p:nvGrpSpPr>
          <p:grpSpPr>
            <a:xfrm>
              <a:off x="3855093" y="2348880"/>
              <a:ext cx="202532" cy="72000"/>
              <a:chOff x="6516224" y="1906230"/>
              <a:chExt cx="202532" cy="72000"/>
            </a:xfrm>
          </p:grpSpPr>
          <p:sp>
            <p:nvSpPr>
              <p:cNvPr id="66" name="타원 65">
                <a:extLst>
                  <a:ext uri="{FF2B5EF4-FFF2-40B4-BE49-F238E27FC236}">
                    <a16:creationId xmlns:a16="http://schemas.microsoft.com/office/drawing/2014/main" id="{8F619F09-E2E8-4FBF-9FB9-6A94AE511687}"/>
                  </a:ext>
                </a:extLst>
              </p:cNvPr>
              <p:cNvSpPr/>
              <p:nvPr/>
            </p:nvSpPr>
            <p:spPr>
              <a:xfrm rot="5400000">
                <a:off x="6646756" y="1906230"/>
                <a:ext cx="72000" cy="72000"/>
              </a:xfrm>
              <a:prstGeom prst="ellipse">
                <a:avLst/>
              </a:prstGeom>
              <a:solidFill>
                <a:srgbClr val="4F81BD">
                  <a:lumMod val="75000"/>
                </a:srgbClr>
              </a:solidFill>
              <a:ln w="3175" cap="flat" cmpd="sng" algn="ctr">
                <a:solidFill>
                  <a:sysClr val="window" lastClr="FFFFFF">
                    <a:lumMod val="85000"/>
                  </a:sys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67" name="타원 66">
                <a:extLst>
                  <a:ext uri="{FF2B5EF4-FFF2-40B4-BE49-F238E27FC236}">
                    <a16:creationId xmlns:a16="http://schemas.microsoft.com/office/drawing/2014/main" id="{02A3F8D7-7AA6-48C3-837E-466DDF2CBE77}"/>
                  </a:ext>
                </a:extLst>
              </p:cNvPr>
              <p:cNvSpPr/>
              <p:nvPr/>
            </p:nvSpPr>
            <p:spPr>
              <a:xfrm rot="5400000">
                <a:off x="6516224" y="1906230"/>
                <a:ext cx="72000" cy="72000"/>
              </a:xfrm>
              <a:prstGeom prst="ellipse">
                <a:avLst/>
              </a:prstGeom>
              <a:solidFill>
                <a:srgbClr val="4F81BD">
                  <a:lumMod val="75000"/>
                </a:srgbClr>
              </a:solidFill>
              <a:ln w="3175" cap="flat" cmpd="sng" algn="ctr">
                <a:solidFill>
                  <a:sysClr val="window" lastClr="FFFFFF">
                    <a:lumMod val="85000"/>
                  </a:sys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cxnSp>
            <p:nvCxnSpPr>
              <p:cNvPr id="68" name="직선 연결선 67">
                <a:extLst>
                  <a:ext uri="{FF2B5EF4-FFF2-40B4-BE49-F238E27FC236}">
                    <a16:creationId xmlns:a16="http://schemas.microsoft.com/office/drawing/2014/main" id="{5DDD9628-AA5E-47B2-B1C1-91ED1035050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553200" y="1946206"/>
                <a:ext cx="93556" cy="0"/>
              </a:xfrm>
              <a:prstGeom prst="line">
                <a:avLst/>
              </a:prstGeom>
              <a:solidFill>
                <a:srgbClr val="4F81BD">
                  <a:lumMod val="75000"/>
                </a:srgbClr>
              </a:solidFill>
              <a:ln w="9525" cap="flat" cmpd="sng" algn="ctr">
                <a:solidFill>
                  <a:sysClr val="window" lastClr="FFFFFF">
                    <a:lumMod val="50000"/>
                  </a:sysClr>
                </a:solidFill>
                <a:prstDash val="sysDash"/>
              </a:ln>
              <a:effectLst/>
            </p:spPr>
          </p:cxnSp>
        </p:grpSp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BDB1F13B-6724-4767-BBCD-F5EC48C013E4}"/>
                </a:ext>
              </a:extLst>
            </p:cNvPr>
            <p:cNvGrpSpPr/>
            <p:nvPr/>
          </p:nvGrpSpPr>
          <p:grpSpPr>
            <a:xfrm>
              <a:off x="3855093" y="3727350"/>
              <a:ext cx="202532" cy="72000"/>
              <a:chOff x="6516224" y="1906230"/>
              <a:chExt cx="202532" cy="72000"/>
            </a:xfrm>
          </p:grpSpPr>
          <p:sp>
            <p:nvSpPr>
              <p:cNvPr id="63" name="타원 62">
                <a:extLst>
                  <a:ext uri="{FF2B5EF4-FFF2-40B4-BE49-F238E27FC236}">
                    <a16:creationId xmlns:a16="http://schemas.microsoft.com/office/drawing/2014/main" id="{66FB8372-5547-4B1F-88EB-48B00E6E002C}"/>
                  </a:ext>
                </a:extLst>
              </p:cNvPr>
              <p:cNvSpPr/>
              <p:nvPr/>
            </p:nvSpPr>
            <p:spPr>
              <a:xfrm rot="5400000">
                <a:off x="6646756" y="1906230"/>
                <a:ext cx="72000" cy="72000"/>
              </a:xfrm>
              <a:prstGeom prst="ellipse">
                <a:avLst/>
              </a:prstGeom>
              <a:solidFill>
                <a:srgbClr val="4F81BD">
                  <a:lumMod val="75000"/>
                </a:srgbClr>
              </a:solidFill>
              <a:ln w="3175" cap="flat" cmpd="sng" algn="ctr">
                <a:solidFill>
                  <a:sysClr val="window" lastClr="FFFFFF">
                    <a:lumMod val="85000"/>
                  </a:sys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64" name="타원 63">
                <a:extLst>
                  <a:ext uri="{FF2B5EF4-FFF2-40B4-BE49-F238E27FC236}">
                    <a16:creationId xmlns:a16="http://schemas.microsoft.com/office/drawing/2014/main" id="{F324CE48-E193-428B-81F3-C9275ADDCBB2}"/>
                  </a:ext>
                </a:extLst>
              </p:cNvPr>
              <p:cNvSpPr/>
              <p:nvPr/>
            </p:nvSpPr>
            <p:spPr>
              <a:xfrm rot="5400000">
                <a:off x="6516224" y="1906230"/>
                <a:ext cx="72000" cy="72000"/>
              </a:xfrm>
              <a:prstGeom prst="ellipse">
                <a:avLst/>
              </a:prstGeom>
              <a:solidFill>
                <a:srgbClr val="4F81BD">
                  <a:lumMod val="75000"/>
                </a:srgbClr>
              </a:solidFill>
              <a:ln w="3175" cap="flat" cmpd="sng" algn="ctr">
                <a:solidFill>
                  <a:sysClr val="window" lastClr="FFFFFF">
                    <a:lumMod val="85000"/>
                  </a:sys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cxnSp>
            <p:nvCxnSpPr>
              <p:cNvPr id="65" name="직선 연결선 64">
                <a:extLst>
                  <a:ext uri="{FF2B5EF4-FFF2-40B4-BE49-F238E27FC236}">
                    <a16:creationId xmlns:a16="http://schemas.microsoft.com/office/drawing/2014/main" id="{988F5641-4058-4E5B-AE4D-BDEAF75A79C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553200" y="1946206"/>
                <a:ext cx="93556" cy="0"/>
              </a:xfrm>
              <a:prstGeom prst="line">
                <a:avLst/>
              </a:prstGeom>
              <a:solidFill>
                <a:srgbClr val="4F81BD">
                  <a:lumMod val="75000"/>
                </a:srgbClr>
              </a:solidFill>
              <a:ln w="9525" cap="flat" cmpd="sng" algn="ctr">
                <a:solidFill>
                  <a:sysClr val="window" lastClr="FFFFFF">
                    <a:lumMod val="50000"/>
                  </a:sysClr>
                </a:solidFill>
                <a:prstDash val="sysDash"/>
              </a:ln>
              <a:effectLst/>
            </p:spPr>
          </p:cxnSp>
        </p:grp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2B5C0090-837F-4F92-9306-8035931E09F1}"/>
                </a:ext>
              </a:extLst>
            </p:cNvPr>
            <p:cNvGrpSpPr/>
            <p:nvPr/>
          </p:nvGrpSpPr>
          <p:grpSpPr>
            <a:xfrm>
              <a:off x="3855093" y="3107164"/>
              <a:ext cx="202532" cy="72000"/>
              <a:chOff x="6516224" y="1906230"/>
              <a:chExt cx="202532" cy="72000"/>
            </a:xfrm>
          </p:grpSpPr>
          <p:sp>
            <p:nvSpPr>
              <p:cNvPr id="60" name="타원 59">
                <a:extLst>
                  <a:ext uri="{FF2B5EF4-FFF2-40B4-BE49-F238E27FC236}">
                    <a16:creationId xmlns:a16="http://schemas.microsoft.com/office/drawing/2014/main" id="{CBAA6251-743D-4697-9DF9-DB768B5ED909}"/>
                  </a:ext>
                </a:extLst>
              </p:cNvPr>
              <p:cNvSpPr/>
              <p:nvPr/>
            </p:nvSpPr>
            <p:spPr>
              <a:xfrm rot="5400000">
                <a:off x="6646756" y="1906230"/>
                <a:ext cx="72000" cy="72000"/>
              </a:xfrm>
              <a:prstGeom prst="ellipse">
                <a:avLst/>
              </a:prstGeom>
              <a:solidFill>
                <a:srgbClr val="4F81BD">
                  <a:lumMod val="75000"/>
                </a:srgbClr>
              </a:solidFill>
              <a:ln w="3175" cap="flat" cmpd="sng" algn="ctr">
                <a:solidFill>
                  <a:sysClr val="window" lastClr="FFFFFF">
                    <a:lumMod val="85000"/>
                  </a:sys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61" name="타원 60">
                <a:extLst>
                  <a:ext uri="{FF2B5EF4-FFF2-40B4-BE49-F238E27FC236}">
                    <a16:creationId xmlns:a16="http://schemas.microsoft.com/office/drawing/2014/main" id="{4E8C308B-00A4-47A9-A2F0-F5876A178F33}"/>
                  </a:ext>
                </a:extLst>
              </p:cNvPr>
              <p:cNvSpPr/>
              <p:nvPr/>
            </p:nvSpPr>
            <p:spPr>
              <a:xfrm rot="5400000">
                <a:off x="6516224" y="1906230"/>
                <a:ext cx="72000" cy="72000"/>
              </a:xfrm>
              <a:prstGeom prst="ellipse">
                <a:avLst/>
              </a:prstGeom>
              <a:solidFill>
                <a:srgbClr val="4F81BD">
                  <a:lumMod val="75000"/>
                </a:srgbClr>
              </a:solidFill>
              <a:ln w="3175" cap="flat" cmpd="sng" algn="ctr">
                <a:solidFill>
                  <a:sysClr val="window" lastClr="FFFFFF">
                    <a:lumMod val="85000"/>
                  </a:sys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cxnSp>
            <p:nvCxnSpPr>
              <p:cNvPr id="62" name="직선 연결선 61">
                <a:extLst>
                  <a:ext uri="{FF2B5EF4-FFF2-40B4-BE49-F238E27FC236}">
                    <a16:creationId xmlns:a16="http://schemas.microsoft.com/office/drawing/2014/main" id="{0F539785-924E-48AB-B61E-2B1F980E100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553200" y="1946206"/>
                <a:ext cx="93556" cy="0"/>
              </a:xfrm>
              <a:prstGeom prst="line">
                <a:avLst/>
              </a:prstGeom>
              <a:solidFill>
                <a:srgbClr val="4F81BD">
                  <a:lumMod val="75000"/>
                </a:srgbClr>
              </a:solidFill>
              <a:ln w="9525" cap="flat" cmpd="sng" algn="ctr">
                <a:solidFill>
                  <a:sysClr val="window" lastClr="FFFFFF">
                    <a:lumMod val="50000"/>
                  </a:sysClr>
                </a:solidFill>
                <a:prstDash val="sysDash"/>
              </a:ln>
              <a:effectLst/>
            </p:spPr>
          </p:cxnSp>
        </p:grpSp>
        <p:grpSp>
          <p:nvGrpSpPr>
            <p:cNvPr id="33" name="그룹 32">
              <a:extLst>
                <a:ext uri="{FF2B5EF4-FFF2-40B4-BE49-F238E27FC236}">
                  <a16:creationId xmlns:a16="http://schemas.microsoft.com/office/drawing/2014/main" id="{68A3FFA5-A190-46CF-BC9C-3822FCD3B677}"/>
                </a:ext>
              </a:extLst>
            </p:cNvPr>
            <p:cNvGrpSpPr/>
            <p:nvPr/>
          </p:nvGrpSpPr>
          <p:grpSpPr>
            <a:xfrm>
              <a:off x="2166388" y="1268760"/>
              <a:ext cx="1469508" cy="346068"/>
              <a:chOff x="-31984" y="4927623"/>
              <a:chExt cx="2268805" cy="618817"/>
            </a:xfrm>
          </p:grpSpPr>
          <p:sp>
            <p:nvSpPr>
              <p:cNvPr id="55" name="모서리가 둥근 직사각형 408">
                <a:extLst>
                  <a:ext uri="{FF2B5EF4-FFF2-40B4-BE49-F238E27FC236}">
                    <a16:creationId xmlns:a16="http://schemas.microsoft.com/office/drawing/2014/main" id="{5B478151-B9A2-40BB-9DF8-E3A1B540E551}"/>
                  </a:ext>
                </a:extLst>
              </p:cNvPr>
              <p:cNvSpPr/>
              <p:nvPr/>
            </p:nvSpPr>
            <p:spPr>
              <a:xfrm rot="4001071" flipH="1">
                <a:off x="1707610" y="5069161"/>
                <a:ext cx="412945" cy="541613"/>
              </a:xfrm>
              <a:prstGeom prst="roundRect">
                <a:avLst>
                  <a:gd name="adj" fmla="val 15002"/>
                </a:avLst>
              </a:prstGeom>
              <a:solidFill>
                <a:srgbClr val="203854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56" name="모서리가 둥근 직사각형 409">
                <a:extLst>
                  <a:ext uri="{FF2B5EF4-FFF2-40B4-BE49-F238E27FC236}">
                    <a16:creationId xmlns:a16="http://schemas.microsoft.com/office/drawing/2014/main" id="{61213BF5-651B-4463-A978-F84F6938186D}"/>
                  </a:ext>
                </a:extLst>
              </p:cNvPr>
              <p:cNvSpPr/>
              <p:nvPr/>
            </p:nvSpPr>
            <p:spPr>
              <a:xfrm rot="17598929">
                <a:off x="71162" y="5069161"/>
                <a:ext cx="412945" cy="541613"/>
              </a:xfrm>
              <a:prstGeom prst="roundRect">
                <a:avLst>
                  <a:gd name="adj" fmla="val 15002"/>
                </a:avLst>
              </a:prstGeom>
              <a:solidFill>
                <a:srgbClr val="203854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57" name="모서리가 둥근 직사각형 410">
                <a:extLst>
                  <a:ext uri="{FF2B5EF4-FFF2-40B4-BE49-F238E27FC236}">
                    <a16:creationId xmlns:a16="http://schemas.microsoft.com/office/drawing/2014/main" id="{925E85B1-6869-4059-A877-FC45FACBD431}"/>
                  </a:ext>
                </a:extLst>
              </p:cNvPr>
              <p:cNvSpPr/>
              <p:nvPr/>
            </p:nvSpPr>
            <p:spPr>
              <a:xfrm rot="16200000">
                <a:off x="876248" y="4061591"/>
                <a:ext cx="452342" cy="2268805"/>
              </a:xfrm>
              <a:prstGeom prst="roundRect">
                <a:avLst>
                  <a:gd name="adj" fmla="val 9616"/>
                </a:avLst>
              </a:prstGeom>
              <a:gradFill flip="none" rotWithShape="1">
                <a:gsLst>
                  <a:gs pos="24000">
                    <a:srgbClr val="3B72AB"/>
                  </a:gs>
                  <a:gs pos="83000">
                    <a:srgbClr val="22548B"/>
                  </a:gs>
                </a:gsLst>
                <a:lin ang="2700000" scaled="1"/>
                <a:tileRect/>
              </a:gradFill>
              <a:ln w="38100" cap="flat" cmpd="sng" algn="ctr">
                <a:noFill/>
                <a:prstDash val="solid"/>
              </a:ln>
              <a:effectLst>
                <a:outerShdw blurRad="25400" dist="25400" dir="9000000" algn="r" rotWithShape="0">
                  <a:prstClr val="black">
                    <a:alpha val="25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58" name="TextBox 57">
                <a:extLst>
                  <a:ext uri="{FF2B5EF4-FFF2-40B4-BE49-F238E27FC236}">
                    <a16:creationId xmlns:a16="http://schemas.microsoft.com/office/drawing/2014/main" id="{4EFA09C1-4DDF-4150-B3F2-17DDD93603C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68306" y="4927623"/>
                <a:ext cx="1637719" cy="553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cs typeface="Arial" pitchFamily="34" charset="0"/>
                  </a:rPr>
                  <a:t>방사선학과</a:t>
                </a:r>
                <a:endParaRPr kumimoji="0" lang="en-US" altLang="ko-KR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cs typeface="Arial" pitchFamily="34" charset="0"/>
                </a:endParaRPr>
              </a:p>
            </p:txBody>
          </p:sp>
          <p:sp>
            <p:nvSpPr>
              <p:cNvPr id="59" name="타원 58">
                <a:extLst>
                  <a:ext uri="{FF2B5EF4-FFF2-40B4-BE49-F238E27FC236}">
                    <a16:creationId xmlns:a16="http://schemas.microsoft.com/office/drawing/2014/main" id="{08F5DDD1-EE95-48AE-9006-223E11A05B1D}"/>
                  </a:ext>
                </a:extLst>
              </p:cNvPr>
              <p:cNvSpPr/>
              <p:nvPr/>
            </p:nvSpPr>
            <p:spPr>
              <a:xfrm rot="5400000" flipV="1">
                <a:off x="-198235" y="5131547"/>
                <a:ext cx="427306" cy="45719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>
                      <a:alpha val="69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2E3A639C-9698-483A-B2BA-08FC6F837151}"/>
                </a:ext>
              </a:extLst>
            </p:cNvPr>
            <p:cNvGrpSpPr/>
            <p:nvPr/>
          </p:nvGrpSpPr>
          <p:grpSpPr>
            <a:xfrm>
              <a:off x="762768" y="1290206"/>
              <a:ext cx="939737" cy="346068"/>
              <a:chOff x="-31984" y="4927623"/>
              <a:chExt cx="2268805" cy="618817"/>
            </a:xfrm>
          </p:grpSpPr>
          <p:sp>
            <p:nvSpPr>
              <p:cNvPr id="50" name="모서리가 둥근 직사각형 408">
                <a:extLst>
                  <a:ext uri="{FF2B5EF4-FFF2-40B4-BE49-F238E27FC236}">
                    <a16:creationId xmlns:a16="http://schemas.microsoft.com/office/drawing/2014/main" id="{4E259BDD-3763-4683-B130-ED7D6AB2A86C}"/>
                  </a:ext>
                </a:extLst>
              </p:cNvPr>
              <p:cNvSpPr/>
              <p:nvPr/>
            </p:nvSpPr>
            <p:spPr>
              <a:xfrm rot="4001071" flipH="1">
                <a:off x="1707610" y="5069161"/>
                <a:ext cx="412945" cy="541613"/>
              </a:xfrm>
              <a:prstGeom prst="roundRect">
                <a:avLst>
                  <a:gd name="adj" fmla="val 15002"/>
                </a:avLst>
              </a:prstGeom>
              <a:solidFill>
                <a:srgbClr val="203854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51" name="모서리가 둥근 직사각형 409">
                <a:extLst>
                  <a:ext uri="{FF2B5EF4-FFF2-40B4-BE49-F238E27FC236}">
                    <a16:creationId xmlns:a16="http://schemas.microsoft.com/office/drawing/2014/main" id="{8BC6B6C1-8CB8-4309-BA80-DEBC369E4669}"/>
                  </a:ext>
                </a:extLst>
              </p:cNvPr>
              <p:cNvSpPr/>
              <p:nvPr/>
            </p:nvSpPr>
            <p:spPr>
              <a:xfrm rot="17598929">
                <a:off x="71162" y="5069161"/>
                <a:ext cx="412945" cy="541613"/>
              </a:xfrm>
              <a:prstGeom prst="roundRect">
                <a:avLst>
                  <a:gd name="adj" fmla="val 15002"/>
                </a:avLst>
              </a:prstGeom>
              <a:solidFill>
                <a:srgbClr val="203854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52" name="모서리가 둥근 직사각형 410">
                <a:extLst>
                  <a:ext uri="{FF2B5EF4-FFF2-40B4-BE49-F238E27FC236}">
                    <a16:creationId xmlns:a16="http://schemas.microsoft.com/office/drawing/2014/main" id="{06207B6D-FB98-427E-9450-55C8E0BE0029}"/>
                  </a:ext>
                </a:extLst>
              </p:cNvPr>
              <p:cNvSpPr/>
              <p:nvPr/>
            </p:nvSpPr>
            <p:spPr>
              <a:xfrm rot="16200000">
                <a:off x="876248" y="4061591"/>
                <a:ext cx="452342" cy="2268805"/>
              </a:xfrm>
              <a:prstGeom prst="roundRect">
                <a:avLst>
                  <a:gd name="adj" fmla="val 9616"/>
                </a:avLst>
              </a:prstGeom>
              <a:gradFill flip="none" rotWithShape="1">
                <a:gsLst>
                  <a:gs pos="24000">
                    <a:srgbClr val="3B72AB"/>
                  </a:gs>
                  <a:gs pos="83000">
                    <a:srgbClr val="22548B"/>
                  </a:gs>
                </a:gsLst>
                <a:lin ang="2700000" scaled="1"/>
                <a:tileRect/>
              </a:gradFill>
              <a:ln w="38100" cap="flat" cmpd="sng" algn="ctr">
                <a:noFill/>
                <a:prstDash val="solid"/>
              </a:ln>
              <a:effectLst>
                <a:outerShdw blurRad="25400" dist="25400" dir="9000000" algn="r" rotWithShape="0">
                  <a:prstClr val="black">
                    <a:alpha val="25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D9C22B80-0452-4FC2-AA4C-19F28B52883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68306" y="4927623"/>
                <a:ext cx="1637719" cy="5531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marL="0" marR="0" lvl="0" indent="0" algn="ctr" defTabSz="91440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cs typeface="Arial" pitchFamily="34" charset="0"/>
                  </a:rPr>
                  <a:t>산업체 직무</a:t>
                </a:r>
                <a:endParaRPr kumimoji="0" lang="en-US" altLang="ko-KR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cs typeface="Arial" pitchFamily="34" charset="0"/>
                </a:endParaRPr>
              </a:p>
            </p:txBody>
          </p:sp>
          <p:sp>
            <p:nvSpPr>
              <p:cNvPr id="54" name="타원 53">
                <a:extLst>
                  <a:ext uri="{FF2B5EF4-FFF2-40B4-BE49-F238E27FC236}">
                    <a16:creationId xmlns:a16="http://schemas.microsoft.com/office/drawing/2014/main" id="{DA63F1A7-66FC-4EA1-B53B-A7195E674CCC}"/>
                  </a:ext>
                </a:extLst>
              </p:cNvPr>
              <p:cNvSpPr/>
              <p:nvPr/>
            </p:nvSpPr>
            <p:spPr>
              <a:xfrm rot="5400000" flipV="1">
                <a:off x="-198235" y="5131547"/>
                <a:ext cx="427306" cy="45719"/>
              </a:xfrm>
              <a:prstGeom prst="ellipse">
                <a:avLst/>
              </a:prstGeom>
              <a:gradFill flip="none" rotWithShape="1">
                <a:gsLst>
                  <a:gs pos="0">
                    <a:sysClr val="window" lastClr="FFFFFF">
                      <a:alpha val="69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endParaRPr>
              </a:p>
            </p:txBody>
          </p:sp>
        </p:grpSp>
        <p:sp>
          <p:nvSpPr>
            <p:cNvPr id="35" name="모서리가 둥근 직사각형 125">
              <a:extLst>
                <a:ext uri="{FF2B5EF4-FFF2-40B4-BE49-F238E27FC236}">
                  <a16:creationId xmlns:a16="http://schemas.microsoft.com/office/drawing/2014/main" id="{4085AF82-459F-428F-9E0D-53FD86142534}"/>
                </a:ext>
              </a:extLst>
            </p:cNvPr>
            <p:cNvSpPr/>
            <p:nvPr/>
          </p:nvSpPr>
          <p:spPr>
            <a:xfrm>
              <a:off x="2834874" y="4300075"/>
              <a:ext cx="1063618" cy="425069"/>
            </a:xfrm>
            <a:prstGeom prst="roundRect">
              <a:avLst/>
            </a:prstGeom>
            <a:noFill/>
            <a:ln w="6350" cap="flat" cmpd="sng" algn="ctr">
              <a:noFill/>
              <a:prstDash val="solid"/>
            </a:ln>
            <a:effectLst/>
          </p:spPr>
          <p:txBody>
            <a:bodyPr lIns="0" tIns="36000" rIns="0" bIns="36000" rtlCol="0" anchor="ctr"/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3D</a:t>
              </a:r>
              <a:r>
                <a:rPr kumimoji="0" lang="ko-KR" alt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모델링실무</a:t>
              </a:r>
              <a:endParaRPr kumimoji="0" lang="en-US" altLang="ko-KR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혈관조영검사</a:t>
              </a:r>
              <a:endParaRPr kumimoji="0" lang="en-US" altLang="ko-KR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전산화치료계획</a:t>
              </a:r>
            </a:p>
          </p:txBody>
        </p: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1CB79557-182C-460E-9285-29E66EABF3C1}"/>
                </a:ext>
              </a:extLst>
            </p:cNvPr>
            <p:cNvGrpSpPr/>
            <p:nvPr/>
          </p:nvGrpSpPr>
          <p:grpSpPr>
            <a:xfrm>
              <a:off x="3902359" y="4359848"/>
              <a:ext cx="157914" cy="303251"/>
              <a:chOff x="3902359" y="4437112"/>
              <a:chExt cx="157914" cy="303251"/>
            </a:xfrm>
          </p:grpSpPr>
          <p:cxnSp>
            <p:nvCxnSpPr>
              <p:cNvPr id="46" name="직선 연결선 45">
                <a:extLst>
                  <a:ext uri="{FF2B5EF4-FFF2-40B4-BE49-F238E27FC236}">
                    <a16:creationId xmlns:a16="http://schemas.microsoft.com/office/drawing/2014/main" id="{6F8858F3-56FD-43A3-932E-28F643F1B0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89503" y="4437112"/>
                <a:ext cx="0" cy="303251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7" name="직선 연결선 46">
                <a:extLst>
                  <a:ext uri="{FF2B5EF4-FFF2-40B4-BE49-F238E27FC236}">
                    <a16:creationId xmlns:a16="http://schemas.microsoft.com/office/drawing/2014/main" id="{A98E57C5-C78A-411E-A3B9-BFDD6E7AF9D9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902359" y="4438664"/>
                <a:ext cx="157914" cy="2070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8" name="직선 연결선 47">
                <a:extLst>
                  <a:ext uri="{FF2B5EF4-FFF2-40B4-BE49-F238E27FC236}">
                    <a16:creationId xmlns:a16="http://schemas.microsoft.com/office/drawing/2014/main" id="{6772B00F-A807-4690-AAF4-D845FEFC8AA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03484" y="4596441"/>
                <a:ext cx="83219" cy="0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  <p:cxnSp>
            <p:nvCxnSpPr>
              <p:cNvPr id="49" name="직선 연결선 48">
                <a:extLst>
                  <a:ext uri="{FF2B5EF4-FFF2-40B4-BE49-F238E27FC236}">
                    <a16:creationId xmlns:a16="http://schemas.microsoft.com/office/drawing/2014/main" id="{63294ED1-9995-4A56-9C9D-34800E3F51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02657" y="4734668"/>
                <a:ext cx="83219" cy="0"/>
              </a:xfrm>
              <a:prstGeom prst="line">
                <a:avLst/>
              </a:prstGeom>
              <a:noFill/>
              <a:ln w="9525" cap="flat" cmpd="sng" algn="ctr">
                <a:solidFill>
                  <a:srgbClr val="4F81BD">
                    <a:shade val="95000"/>
                    <a:satMod val="105000"/>
                  </a:srgbClr>
                </a:solidFill>
                <a:prstDash val="solid"/>
              </a:ln>
              <a:effectLst/>
            </p:spPr>
          </p:cxnSp>
        </p:grpSp>
        <p:sp>
          <p:nvSpPr>
            <p:cNvPr id="37" name="모서리가 둥근 직사각형 87">
              <a:extLst>
                <a:ext uri="{FF2B5EF4-FFF2-40B4-BE49-F238E27FC236}">
                  <a16:creationId xmlns:a16="http://schemas.microsoft.com/office/drawing/2014/main" id="{08A608C6-AAD8-4908-ADDC-405AFB82E0FC}"/>
                </a:ext>
              </a:extLst>
            </p:cNvPr>
            <p:cNvSpPr/>
            <p:nvPr/>
          </p:nvSpPr>
          <p:spPr>
            <a:xfrm>
              <a:off x="4036562" y="4174736"/>
              <a:ext cx="864000" cy="334384"/>
            </a:xfrm>
            <a:prstGeom prst="roundRect">
              <a:avLst/>
            </a:prstGeom>
            <a:solidFill>
              <a:sysClr val="window" lastClr="FFFFFF"/>
            </a:solidFill>
            <a:ln w="19050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0" r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단기직무</a:t>
              </a:r>
              <a:endParaRPr kumimoji="0" lang="en-US" altLang="ko-KR" sz="1200" b="1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cxnSp>
          <p:nvCxnSpPr>
            <p:cNvPr id="38" name="직선 화살표 연결선 37">
              <a:extLst>
                <a:ext uri="{FF2B5EF4-FFF2-40B4-BE49-F238E27FC236}">
                  <a16:creationId xmlns:a16="http://schemas.microsoft.com/office/drawing/2014/main" id="{CB2844EF-64BB-4A22-81F9-DF4820CACB16}"/>
                </a:ext>
              </a:extLst>
            </p:cNvPr>
            <p:cNvCxnSpPr>
              <a:stCxn id="10" idx="1"/>
              <a:endCxn id="105" idx="3"/>
            </p:cNvCxnSpPr>
            <p:nvPr/>
          </p:nvCxnSpPr>
          <p:spPr>
            <a:xfrm flipH="1" flipV="1">
              <a:off x="1619672" y="2103085"/>
              <a:ext cx="516918" cy="263835"/>
            </a:xfrm>
            <a:prstGeom prst="straightConnector1">
              <a:avLst/>
            </a:prstGeom>
            <a:noFill/>
            <a:ln w="28575" cap="flat" cmpd="sng" algn="ctr">
              <a:solidFill>
                <a:srgbClr val="C00000"/>
              </a:solidFill>
              <a:prstDash val="solid"/>
              <a:tailEnd type="triangle"/>
            </a:ln>
            <a:effectLst/>
          </p:spPr>
        </p:cxnSp>
        <p:cxnSp>
          <p:nvCxnSpPr>
            <p:cNvPr id="39" name="직선 화살표 연결선 38">
              <a:extLst>
                <a:ext uri="{FF2B5EF4-FFF2-40B4-BE49-F238E27FC236}">
                  <a16:creationId xmlns:a16="http://schemas.microsoft.com/office/drawing/2014/main" id="{057697B0-5DA6-4E40-924A-DE2282EDF9D1}"/>
                </a:ext>
              </a:extLst>
            </p:cNvPr>
            <p:cNvCxnSpPr>
              <a:stCxn id="10" idx="1"/>
              <a:endCxn id="94" idx="3"/>
            </p:cNvCxnSpPr>
            <p:nvPr/>
          </p:nvCxnSpPr>
          <p:spPr>
            <a:xfrm flipH="1">
              <a:off x="1619576" y="2366920"/>
              <a:ext cx="517014" cy="240225"/>
            </a:xfrm>
            <a:prstGeom prst="straightConnector1">
              <a:avLst/>
            </a:prstGeom>
            <a:noFill/>
            <a:ln w="28575" cap="flat" cmpd="sng" algn="ctr">
              <a:solidFill>
                <a:srgbClr val="C00000"/>
              </a:solidFill>
              <a:prstDash val="solid"/>
              <a:tailEnd type="triangle"/>
            </a:ln>
            <a:effectLst/>
          </p:spPr>
        </p:cxnSp>
        <p:cxnSp>
          <p:nvCxnSpPr>
            <p:cNvPr id="40" name="직선 화살표 연결선 39">
              <a:extLst>
                <a:ext uri="{FF2B5EF4-FFF2-40B4-BE49-F238E27FC236}">
                  <a16:creationId xmlns:a16="http://schemas.microsoft.com/office/drawing/2014/main" id="{E97B10B4-B1C6-4099-AED5-A9079FB2DD21}"/>
                </a:ext>
              </a:extLst>
            </p:cNvPr>
            <p:cNvCxnSpPr>
              <a:stCxn id="9" idx="1"/>
              <a:endCxn id="72" idx="3"/>
            </p:cNvCxnSpPr>
            <p:nvPr/>
          </p:nvCxnSpPr>
          <p:spPr>
            <a:xfrm flipH="1">
              <a:off x="1580221" y="3116650"/>
              <a:ext cx="565360" cy="23033"/>
            </a:xfrm>
            <a:prstGeom prst="straightConnector1">
              <a:avLst/>
            </a:prstGeom>
            <a:noFill/>
            <a:ln w="28575" cap="flat" cmpd="sng" algn="ctr">
              <a:solidFill>
                <a:srgbClr val="C00000"/>
              </a:solidFill>
              <a:prstDash val="solid"/>
              <a:tailEnd type="triangle"/>
            </a:ln>
            <a:effectLst/>
          </p:spPr>
        </p:cxnSp>
        <p:cxnSp>
          <p:nvCxnSpPr>
            <p:cNvPr id="41" name="직선 화살표 연결선 40">
              <a:extLst>
                <a:ext uri="{FF2B5EF4-FFF2-40B4-BE49-F238E27FC236}">
                  <a16:creationId xmlns:a16="http://schemas.microsoft.com/office/drawing/2014/main" id="{925D6BF4-BA82-45DD-B914-B0E46ED71693}"/>
                </a:ext>
              </a:extLst>
            </p:cNvPr>
            <p:cNvCxnSpPr>
              <a:cxnSpLocks/>
              <a:stCxn id="8" idx="1"/>
              <a:endCxn id="83" idx="3"/>
            </p:cNvCxnSpPr>
            <p:nvPr/>
          </p:nvCxnSpPr>
          <p:spPr>
            <a:xfrm flipH="1" flipV="1">
              <a:off x="1580221" y="3825003"/>
              <a:ext cx="527692" cy="18005"/>
            </a:xfrm>
            <a:prstGeom prst="straightConnector1">
              <a:avLst/>
            </a:prstGeom>
            <a:noFill/>
            <a:ln w="28575" cap="flat" cmpd="sng" algn="ctr">
              <a:solidFill>
                <a:srgbClr val="C00000"/>
              </a:solidFill>
              <a:prstDash val="solid"/>
              <a:tailEnd type="triangle"/>
            </a:ln>
            <a:effectLst/>
          </p:spPr>
        </p:cxnSp>
        <p:cxnSp>
          <p:nvCxnSpPr>
            <p:cNvPr id="42" name="직선 화살표 연결선 41">
              <a:extLst>
                <a:ext uri="{FF2B5EF4-FFF2-40B4-BE49-F238E27FC236}">
                  <a16:creationId xmlns:a16="http://schemas.microsoft.com/office/drawing/2014/main" id="{10ED6CEA-235E-4D0D-B352-828418B0BA92}"/>
                </a:ext>
              </a:extLst>
            </p:cNvPr>
            <p:cNvCxnSpPr>
              <a:cxnSpLocks/>
              <a:stCxn id="8" idx="1"/>
              <a:endCxn id="94" idx="3"/>
            </p:cNvCxnSpPr>
            <p:nvPr/>
          </p:nvCxnSpPr>
          <p:spPr>
            <a:xfrm flipH="1" flipV="1">
              <a:off x="1619576" y="2607145"/>
              <a:ext cx="488337" cy="1235863"/>
            </a:xfrm>
            <a:prstGeom prst="straightConnector1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ash"/>
              <a:tailEnd type="triangle"/>
            </a:ln>
            <a:effectLst/>
          </p:spPr>
        </p:cxnSp>
        <p:cxnSp>
          <p:nvCxnSpPr>
            <p:cNvPr id="43" name="직선 화살표 연결선 42">
              <a:extLst>
                <a:ext uri="{FF2B5EF4-FFF2-40B4-BE49-F238E27FC236}">
                  <a16:creationId xmlns:a16="http://schemas.microsoft.com/office/drawing/2014/main" id="{83EE4604-2DF5-449C-B1ED-5B94F90C0DFA}"/>
                </a:ext>
              </a:extLst>
            </p:cNvPr>
            <p:cNvCxnSpPr>
              <a:stCxn id="8" idx="1"/>
              <a:endCxn id="72" idx="3"/>
            </p:cNvCxnSpPr>
            <p:nvPr/>
          </p:nvCxnSpPr>
          <p:spPr>
            <a:xfrm flipH="1" flipV="1">
              <a:off x="1580221" y="3139683"/>
              <a:ext cx="527692" cy="703325"/>
            </a:xfrm>
            <a:prstGeom prst="straightConnector1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ash"/>
              <a:tailEnd type="triangle"/>
            </a:ln>
            <a:effectLst/>
          </p:spPr>
        </p:cxnSp>
        <p:cxnSp>
          <p:nvCxnSpPr>
            <p:cNvPr id="44" name="직선 화살표 연결선 43">
              <a:extLst>
                <a:ext uri="{FF2B5EF4-FFF2-40B4-BE49-F238E27FC236}">
                  <a16:creationId xmlns:a16="http://schemas.microsoft.com/office/drawing/2014/main" id="{FFB18E42-BF04-4656-9160-394ADE7C9863}"/>
                </a:ext>
              </a:extLst>
            </p:cNvPr>
            <p:cNvCxnSpPr>
              <a:stCxn id="9" idx="1"/>
              <a:endCxn id="105" idx="3"/>
            </p:cNvCxnSpPr>
            <p:nvPr/>
          </p:nvCxnSpPr>
          <p:spPr>
            <a:xfrm flipH="1" flipV="1">
              <a:off x="1619672" y="2103085"/>
              <a:ext cx="525909" cy="1013565"/>
            </a:xfrm>
            <a:prstGeom prst="straightConnector1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ash"/>
              <a:tailEnd type="triangle"/>
            </a:ln>
            <a:effectLst/>
          </p:spPr>
        </p:cxnSp>
        <p:cxnSp>
          <p:nvCxnSpPr>
            <p:cNvPr id="45" name="직선 화살표 연결선 44">
              <a:extLst>
                <a:ext uri="{FF2B5EF4-FFF2-40B4-BE49-F238E27FC236}">
                  <a16:creationId xmlns:a16="http://schemas.microsoft.com/office/drawing/2014/main" id="{7E10EC21-1372-4DF1-A725-29CC013E6CDA}"/>
                </a:ext>
              </a:extLst>
            </p:cNvPr>
            <p:cNvCxnSpPr>
              <a:cxnSpLocks/>
              <a:stCxn id="8" idx="1"/>
              <a:endCxn id="105" idx="3"/>
            </p:cNvCxnSpPr>
            <p:nvPr/>
          </p:nvCxnSpPr>
          <p:spPr>
            <a:xfrm flipH="1" flipV="1">
              <a:off x="1619672" y="2103085"/>
              <a:ext cx="488241" cy="1739923"/>
            </a:xfrm>
            <a:prstGeom prst="straightConnector1">
              <a:avLst/>
            </a:prstGeom>
            <a:noFill/>
            <a:ln w="952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ash"/>
              <a:tailEnd type="triangle"/>
            </a:ln>
            <a:effectLst/>
          </p:spPr>
        </p:cxnSp>
      </p:grpSp>
      <p:pic>
        <p:nvPicPr>
          <p:cNvPr id="122" name="그림 1">
            <a:extLst>
              <a:ext uri="{FF2B5EF4-FFF2-40B4-BE49-F238E27FC236}">
                <a16:creationId xmlns:a16="http://schemas.microsoft.com/office/drawing/2014/main" id="{3E23FDA7-053D-4E57-B614-3A903CB29B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507" y="734079"/>
            <a:ext cx="2760663" cy="276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1667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2360444-8470-4EF5-9ED0-3CA52BCAD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/>
              <a:t>-</a:t>
            </a:r>
            <a:fld id="{A01CB441-9A5C-42D5-B36A-B3ED1F54CC70}" type="slidenum">
              <a:rPr lang="ko-KR" altLang="en-US" smtClean="0"/>
              <a:pPr/>
              <a:t>5</a:t>
            </a:fld>
            <a:r>
              <a:rPr lang="en-US" altLang="ko-KR"/>
              <a:t>-</a:t>
            </a:r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C267E5-3FE8-4318-8F19-8EDE3533DE69}"/>
              </a:ext>
            </a:extLst>
          </p:cNvPr>
          <p:cNvSpPr txBox="1"/>
          <p:nvPr/>
        </p:nvSpPr>
        <p:spPr>
          <a:xfrm>
            <a:off x="413560" y="207314"/>
            <a:ext cx="8713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Ⅰ. </a:t>
            </a:r>
            <a:r>
              <a:rPr lang="ko-KR" altLang="en-US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방사선학과</a:t>
            </a:r>
            <a:endParaRPr lang="en-US" altLang="ko-KR" sz="20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E2C9314F-C2BD-4856-881F-67BFD21837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8356445"/>
              </p:ext>
            </p:extLst>
          </p:nvPr>
        </p:nvGraphicFramePr>
        <p:xfrm>
          <a:off x="706488" y="764630"/>
          <a:ext cx="6696459" cy="413512"/>
        </p:xfrm>
        <a:graphic>
          <a:graphicData uri="http://schemas.openxmlformats.org/drawingml/2006/table">
            <a:tbl>
              <a:tblPr/>
              <a:tblGrid>
                <a:gridCol w="315444">
                  <a:extLst>
                    <a:ext uri="{9D8B030D-6E8A-4147-A177-3AD203B41FA5}">
                      <a16:colId xmlns:a16="http://schemas.microsoft.com/office/drawing/2014/main" val="1142366957"/>
                    </a:ext>
                  </a:extLst>
                </a:gridCol>
                <a:gridCol w="216229">
                  <a:extLst>
                    <a:ext uri="{9D8B030D-6E8A-4147-A177-3AD203B41FA5}">
                      <a16:colId xmlns:a16="http://schemas.microsoft.com/office/drawing/2014/main" val="3272108953"/>
                    </a:ext>
                  </a:extLst>
                </a:gridCol>
                <a:gridCol w="6164786">
                  <a:extLst>
                    <a:ext uri="{9D8B030D-6E8A-4147-A177-3AD203B41FA5}">
                      <a16:colId xmlns:a16="http://schemas.microsoft.com/office/drawing/2014/main" val="2543225912"/>
                    </a:ext>
                  </a:extLst>
                </a:gridCol>
              </a:tblGrid>
              <a:tr h="2772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kern="0" spc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304800" marR="0" indent="-3048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진로 및 취업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14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0640761"/>
                  </a:ext>
                </a:extLst>
              </a:tr>
            </a:tbl>
          </a:graphicData>
        </a:graphic>
      </p:graphicFrame>
      <p:grpSp>
        <p:nvGrpSpPr>
          <p:cNvPr id="5" name="그룹 4">
            <a:extLst>
              <a:ext uri="{FF2B5EF4-FFF2-40B4-BE49-F238E27FC236}">
                <a16:creationId xmlns:a16="http://schemas.microsoft.com/office/drawing/2014/main" id="{86EF6C6A-0F8B-43A6-AFC0-EC2275895929}"/>
              </a:ext>
            </a:extLst>
          </p:cNvPr>
          <p:cNvGrpSpPr/>
          <p:nvPr/>
        </p:nvGrpSpPr>
        <p:grpSpPr>
          <a:xfrm>
            <a:off x="1061650" y="1441451"/>
            <a:ext cx="10145031" cy="4717059"/>
            <a:chOff x="1862139" y="1441451"/>
            <a:chExt cx="10145031" cy="4717059"/>
          </a:xfrm>
        </p:grpSpPr>
        <p:pic>
          <p:nvPicPr>
            <p:cNvPr id="6" name="Picture 15">
              <a:extLst>
                <a:ext uri="{FF2B5EF4-FFF2-40B4-BE49-F238E27FC236}">
                  <a16:creationId xmlns:a16="http://schemas.microsoft.com/office/drawing/2014/main" id="{A9819396-2C09-4E92-8EA4-82D25420B65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2989" y="1581150"/>
              <a:ext cx="604837" cy="374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7" name="Group 42">
              <a:extLst>
                <a:ext uri="{FF2B5EF4-FFF2-40B4-BE49-F238E27FC236}">
                  <a16:creationId xmlns:a16="http://schemas.microsoft.com/office/drawing/2014/main" id="{700F875C-5660-45AB-A2A8-46162EBA65D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62139" y="1441451"/>
              <a:ext cx="1577975" cy="1039813"/>
              <a:chOff x="576" y="2695"/>
              <a:chExt cx="1834" cy="1210"/>
            </a:xfrm>
          </p:grpSpPr>
          <p:sp>
            <p:nvSpPr>
              <p:cNvPr id="33" name="AutoShape 19">
                <a:extLst>
                  <a:ext uri="{FF2B5EF4-FFF2-40B4-BE49-F238E27FC236}">
                    <a16:creationId xmlns:a16="http://schemas.microsoft.com/office/drawing/2014/main" id="{7CACEAA8-6737-4F67-AC9B-DE819DED1B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6" y="2935"/>
                <a:ext cx="1834" cy="970"/>
              </a:xfrm>
              <a:prstGeom prst="roundRect">
                <a:avLst>
                  <a:gd name="adj" fmla="val 11111"/>
                </a:avLst>
              </a:prstGeom>
              <a:solidFill>
                <a:srgbClr val="FFFFFF"/>
              </a:solidFill>
              <a:ln w="28575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  <a:defRPr/>
                </a:pPr>
                <a:endParaRPr lang="ko-KR" altLang="en-US" sz="1400" kern="0" dirty="0">
                  <a:solidFill>
                    <a:srgbClr val="000000"/>
                  </a:solidFill>
                  <a:latin typeface="휴먼새내기체"/>
                  <a:ea typeface="휴먼새내기체"/>
                  <a:cs typeface="휴먼새내기체"/>
                </a:endParaRPr>
              </a:p>
            </p:txBody>
          </p:sp>
          <p:grpSp>
            <p:nvGrpSpPr>
              <p:cNvPr id="34" name="Group 20">
                <a:extLst>
                  <a:ext uri="{FF2B5EF4-FFF2-40B4-BE49-F238E27FC236}">
                    <a16:creationId xmlns:a16="http://schemas.microsoft.com/office/drawing/2014/main" id="{FA29CB61-2708-431B-A92C-A86EFD82570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44" y="2695"/>
                <a:ext cx="1502" cy="471"/>
                <a:chOff x="525" y="528"/>
                <a:chExt cx="1866" cy="422"/>
              </a:xfrm>
            </p:grpSpPr>
            <p:sp>
              <p:nvSpPr>
                <p:cNvPr id="36" name="AutoShape 21">
                  <a:extLst>
                    <a:ext uri="{FF2B5EF4-FFF2-40B4-BE49-F238E27FC236}">
                      <a16:creationId xmlns:a16="http://schemas.microsoft.com/office/drawing/2014/main" id="{D7707FE8-AE75-4EFB-B6DF-32B98E44AD2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25" y="528"/>
                  <a:ext cx="1866" cy="388"/>
                </a:xfrm>
                <a:prstGeom prst="roundRect">
                  <a:avLst>
                    <a:gd name="adj" fmla="val 50000"/>
                  </a:avLst>
                </a:prstGeom>
                <a:gradFill rotWithShape="0">
                  <a:gsLst>
                    <a:gs pos="0">
                      <a:srgbClr val="E0B2DD"/>
                    </a:gs>
                    <a:gs pos="50000">
                      <a:srgbClr val="F9F1F9"/>
                    </a:gs>
                    <a:gs pos="100000">
                      <a:srgbClr val="E0B2DD"/>
                    </a:gs>
                  </a:gsLst>
                  <a:lin ang="5400000" scaled="1"/>
                </a:gradFill>
                <a:ln>
                  <a:noFill/>
                </a:ln>
                <a:effectLst>
                  <a:prstShdw prst="shdw17" dist="17961" dir="2700000">
                    <a:srgbClr val="866B85"/>
                  </a:prstShdw>
                </a:effectLst>
              </p:spPr>
              <p:txBody>
                <a:bodyPr wrap="none" lIns="0" tIns="0" rIns="0" bIns="10800" anchor="ctr"/>
                <a:lstStyle>
                  <a:lvl1pPr eaLnBrk="0" hangingPunct="0">
                    <a:defRPr kumimoji="1" sz="2400" b="1">
                      <a:solidFill>
                        <a:schemeClr val="tx1"/>
                      </a:solidFill>
                      <a:latin typeface="HY헤드라인M" pitchFamily="18" charset="-127"/>
                      <a:ea typeface="HY헤드라인M" pitchFamily="18" charset="-127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chemeClr val="tx1"/>
                      </a:solidFill>
                      <a:latin typeface="HY헤드라인M" pitchFamily="18" charset="-127"/>
                      <a:ea typeface="HY헤드라인M" pitchFamily="18" charset="-127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chemeClr val="tx1"/>
                      </a:solidFill>
                      <a:latin typeface="HY헤드라인M" pitchFamily="18" charset="-127"/>
                      <a:ea typeface="HY헤드라인M" pitchFamily="18" charset="-127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chemeClr val="tx1"/>
                      </a:solidFill>
                      <a:latin typeface="HY헤드라인M" pitchFamily="18" charset="-127"/>
                      <a:ea typeface="HY헤드라인M" pitchFamily="18" charset="-127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chemeClr val="tx1"/>
                      </a:solidFill>
                      <a:latin typeface="HY헤드라인M" pitchFamily="18" charset="-127"/>
                      <a:ea typeface="HY헤드라인M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HY헤드라인M" pitchFamily="18" charset="-127"/>
                      <a:ea typeface="HY헤드라인M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HY헤드라인M" pitchFamily="18" charset="-127"/>
                      <a:ea typeface="HY헤드라인M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HY헤드라인M" pitchFamily="18" charset="-127"/>
                      <a:ea typeface="HY헤드라인M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HY헤드라인M" pitchFamily="18" charset="-127"/>
                      <a:ea typeface="HY헤드라인M" pitchFamily="18" charset="-127"/>
                    </a:defRPr>
                  </a:lvl9pPr>
                </a:lstStyle>
                <a:p>
                  <a:pPr algn="ctr" eaLnBrk="1" hangingPunct="1">
                    <a:lnSpc>
                      <a:spcPct val="120000"/>
                    </a:lnSpc>
                    <a:defRPr/>
                  </a:pPr>
                  <a:endParaRPr lang="ko-KR" altLang="en-US" sz="1600" kern="0">
                    <a:solidFill>
                      <a:srgbClr val="FFFFFF"/>
                    </a:solidFill>
                    <a:latin typeface="휴먼새내기체"/>
                    <a:ea typeface="휴먼새내기체"/>
                    <a:cs typeface="휴먼새내기체"/>
                  </a:endParaRPr>
                </a:p>
              </p:txBody>
            </p:sp>
            <p:sp>
              <p:nvSpPr>
                <p:cNvPr id="37" name="Text Box 22">
                  <a:extLst>
                    <a:ext uri="{FF2B5EF4-FFF2-40B4-BE49-F238E27FC236}">
                      <a16:creationId xmlns:a16="http://schemas.microsoft.com/office/drawing/2014/main" id="{E3A94857-8C7F-432B-BCD0-6C43B74A716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80" y="672"/>
                  <a:ext cx="1772" cy="278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>
                  <a:spAutoFit/>
                </a:bodyPr>
                <a:lstStyle>
                  <a:lvl1pPr eaLnBrk="0" hangingPunct="0">
                    <a:defRPr kumimoji="1" sz="2400" b="1">
                      <a:solidFill>
                        <a:schemeClr val="tx1"/>
                      </a:solidFill>
                      <a:latin typeface="HY헤드라인M" pitchFamily="18" charset="-127"/>
                      <a:ea typeface="HY헤드라인M" pitchFamily="18" charset="-127"/>
                    </a:defRPr>
                  </a:lvl1pPr>
                  <a:lvl2pPr marL="742950" indent="-285750" eaLnBrk="0" hangingPunct="0">
                    <a:defRPr kumimoji="1" sz="2400" b="1">
                      <a:solidFill>
                        <a:schemeClr val="tx1"/>
                      </a:solidFill>
                      <a:latin typeface="HY헤드라인M" pitchFamily="18" charset="-127"/>
                      <a:ea typeface="HY헤드라인M" pitchFamily="18" charset="-127"/>
                    </a:defRPr>
                  </a:lvl2pPr>
                  <a:lvl3pPr marL="1143000" indent="-228600" eaLnBrk="0" hangingPunct="0">
                    <a:defRPr kumimoji="1" sz="2400" b="1">
                      <a:solidFill>
                        <a:schemeClr val="tx1"/>
                      </a:solidFill>
                      <a:latin typeface="HY헤드라인M" pitchFamily="18" charset="-127"/>
                      <a:ea typeface="HY헤드라인M" pitchFamily="18" charset="-127"/>
                    </a:defRPr>
                  </a:lvl3pPr>
                  <a:lvl4pPr marL="1600200" indent="-228600" eaLnBrk="0" hangingPunct="0">
                    <a:defRPr kumimoji="1" sz="2400" b="1">
                      <a:solidFill>
                        <a:schemeClr val="tx1"/>
                      </a:solidFill>
                      <a:latin typeface="HY헤드라인M" pitchFamily="18" charset="-127"/>
                      <a:ea typeface="HY헤드라인M" pitchFamily="18" charset="-127"/>
                    </a:defRPr>
                  </a:lvl4pPr>
                  <a:lvl5pPr marL="2057400" indent="-228600" eaLnBrk="0" hangingPunct="0">
                    <a:defRPr kumimoji="1" sz="2400" b="1">
                      <a:solidFill>
                        <a:schemeClr val="tx1"/>
                      </a:solidFill>
                      <a:latin typeface="HY헤드라인M" pitchFamily="18" charset="-127"/>
                      <a:ea typeface="HY헤드라인M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HY헤드라인M" pitchFamily="18" charset="-127"/>
                      <a:ea typeface="HY헤드라인M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HY헤드라인M" pitchFamily="18" charset="-127"/>
                      <a:ea typeface="HY헤드라인M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HY헤드라인M" pitchFamily="18" charset="-127"/>
                      <a:ea typeface="HY헤드라인M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 b="1">
                      <a:solidFill>
                        <a:schemeClr val="tx1"/>
                      </a:solidFill>
                      <a:latin typeface="HY헤드라인M" pitchFamily="18" charset="-127"/>
                      <a:ea typeface="HY헤드라인M" pitchFamily="18" charset="-127"/>
                    </a:defRPr>
                  </a:lvl9pPr>
                </a:lstStyle>
                <a:p>
                  <a:pPr algn="ctr" eaLnBrk="1" hangingPunct="1">
                    <a:lnSpc>
                      <a:spcPct val="70000"/>
                    </a:lnSpc>
                    <a:spcBef>
                      <a:spcPct val="50000"/>
                    </a:spcBef>
                    <a:defRPr/>
                  </a:pPr>
                  <a:r>
                    <a:rPr kumimoji="0" lang="ko-KR" altLang="en-US" sz="1600" kern="0" dirty="0">
                      <a:solidFill>
                        <a:srgbClr val="000000"/>
                      </a:solidFill>
                      <a:latin typeface="나눔바른고딕 Light" panose="020B0603020101020101" pitchFamily="50" charset="-127"/>
                      <a:ea typeface="나눔바른고딕 Light" panose="020B0603020101020101" pitchFamily="50" charset="-127"/>
                    </a:rPr>
                    <a:t>대학교</a:t>
                  </a:r>
                  <a:endParaRPr kumimoji="0" lang="en-US" altLang="ko-KR" sz="16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endParaRPr>
                </a:p>
              </p:txBody>
            </p:sp>
          </p:grpSp>
          <p:sp>
            <p:nvSpPr>
              <p:cNvPr id="35" name="Text Box 23">
                <a:extLst>
                  <a:ext uri="{FF2B5EF4-FFF2-40B4-BE49-F238E27FC236}">
                    <a16:creationId xmlns:a16="http://schemas.microsoft.com/office/drawing/2014/main" id="{B9B7E0F3-6066-4D7A-AE8A-939D6A875A5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76" y="3170"/>
                <a:ext cx="1834" cy="41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9pPr>
              </a:lstStyle>
              <a:p>
                <a:pPr eaLnBrk="1" hangingPunct="1">
                  <a:lnSpc>
                    <a:spcPct val="120000"/>
                  </a:lnSpc>
                  <a:spcBef>
                    <a:spcPct val="50000"/>
                  </a:spcBef>
                  <a:buBlip>
                    <a:blip r:embed="rId3"/>
                  </a:buBlip>
                  <a:defRPr/>
                </a:pPr>
                <a:r>
                  <a:rPr kumimoji="0" lang="ko-KR" altLang="en-US" sz="16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 방사선학과</a:t>
                </a:r>
                <a:endParaRPr kumimoji="0" lang="en-US" altLang="ko-KR" sz="1600" kern="0" dirty="0">
                  <a:solidFill>
                    <a:srgbClr val="000000"/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endParaRPr>
              </a:p>
            </p:txBody>
          </p:sp>
        </p:grpSp>
        <p:grpSp>
          <p:nvGrpSpPr>
            <p:cNvPr id="8" name="Group 20">
              <a:extLst>
                <a:ext uri="{FF2B5EF4-FFF2-40B4-BE49-F238E27FC236}">
                  <a16:creationId xmlns:a16="http://schemas.microsoft.com/office/drawing/2014/main" id="{928C4F5F-F22A-434F-911C-B7688B39D3F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46120" y="1508382"/>
              <a:ext cx="1760538" cy="624438"/>
              <a:chOff x="524" y="528"/>
              <a:chExt cx="1867" cy="487"/>
            </a:xfrm>
          </p:grpSpPr>
          <p:sp>
            <p:nvSpPr>
              <p:cNvPr id="31" name="AutoShape 21">
                <a:extLst>
                  <a:ext uri="{FF2B5EF4-FFF2-40B4-BE49-F238E27FC236}">
                    <a16:creationId xmlns:a16="http://schemas.microsoft.com/office/drawing/2014/main" id="{61E7B486-5975-4E94-B307-3D3F3D07EA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4" y="528"/>
                <a:ext cx="1867" cy="390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E0B2DD"/>
                  </a:gs>
                  <a:gs pos="50000">
                    <a:srgbClr val="F9F1F9"/>
                  </a:gs>
                  <a:gs pos="100000">
                    <a:srgbClr val="E0B2DD"/>
                  </a:gs>
                </a:gsLst>
                <a:lin ang="5400000" scaled="1"/>
              </a:gradFill>
              <a:ln>
                <a:noFill/>
              </a:ln>
              <a:effectLst>
                <a:prstShdw prst="shdw17" dist="17961" dir="2700000">
                  <a:srgbClr val="866B85"/>
                </a:prstShdw>
              </a:effectLst>
            </p:spPr>
            <p:txBody>
              <a:bodyPr wrap="none" lIns="0" tIns="0" rIns="0" bIns="10800" anchor="ctr"/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9pPr>
              </a:lstStyle>
              <a:p>
                <a:pPr algn="ctr" eaLnBrk="1" hangingPunct="1">
                  <a:lnSpc>
                    <a:spcPct val="120000"/>
                  </a:lnSpc>
                  <a:defRPr/>
                </a:pPr>
                <a:endParaRPr lang="ko-KR" altLang="en-US" sz="1600" kern="0">
                  <a:solidFill>
                    <a:srgbClr val="FFFFFF"/>
                  </a:solidFill>
                  <a:latin typeface="휴먼새내기체"/>
                  <a:ea typeface="휴먼새내기체"/>
                  <a:cs typeface="휴먼새내기체"/>
                </a:endParaRPr>
              </a:p>
            </p:txBody>
          </p:sp>
          <p:sp>
            <p:nvSpPr>
              <p:cNvPr id="32" name="Text Box 22">
                <a:extLst>
                  <a:ext uri="{FF2B5EF4-FFF2-40B4-BE49-F238E27FC236}">
                    <a16:creationId xmlns:a16="http://schemas.microsoft.com/office/drawing/2014/main" id="{5C8E7EF5-CCD5-4038-94C6-4B6B7A785A1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76" y="673"/>
                <a:ext cx="1774" cy="34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9pPr>
              </a:lstStyle>
              <a:p>
                <a:pPr algn="ctr" eaLnBrk="1" hangingPunct="1">
                  <a:lnSpc>
                    <a:spcPct val="70000"/>
                  </a:lnSpc>
                  <a:spcBef>
                    <a:spcPct val="50000"/>
                  </a:spcBef>
                  <a:defRPr/>
                </a:pPr>
                <a:r>
                  <a:rPr kumimoji="0" lang="ko-KR" altLang="en-US" sz="16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면허</a:t>
                </a:r>
                <a:r>
                  <a:rPr kumimoji="0" lang="en-US" altLang="ko-KR" sz="16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/</a:t>
                </a:r>
                <a:r>
                  <a:rPr kumimoji="0" lang="ko-KR" altLang="en-US" sz="16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자격증 취득</a:t>
                </a:r>
                <a:endParaRPr kumimoji="0" lang="en-US" altLang="ko-KR" sz="1600" kern="0" dirty="0">
                  <a:solidFill>
                    <a:srgbClr val="000000"/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endParaRPr>
              </a:p>
            </p:txBody>
          </p:sp>
        </p:grpSp>
        <p:grpSp>
          <p:nvGrpSpPr>
            <p:cNvPr id="9" name="그룹 4">
              <a:extLst>
                <a:ext uri="{FF2B5EF4-FFF2-40B4-BE49-F238E27FC236}">
                  <a16:creationId xmlns:a16="http://schemas.microsoft.com/office/drawing/2014/main" id="{1FFEC53D-E900-4EC9-A6AC-CC3BBBD8484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03739" y="2420860"/>
              <a:ext cx="2200275" cy="500063"/>
              <a:chOff x="4797025" y="1631719"/>
              <a:chExt cx="2200312" cy="499635"/>
            </a:xfrm>
          </p:grpSpPr>
          <p:sp>
            <p:nvSpPr>
              <p:cNvPr id="29" name="AutoShape 19">
                <a:extLst>
                  <a:ext uri="{FF2B5EF4-FFF2-40B4-BE49-F238E27FC236}">
                    <a16:creationId xmlns:a16="http://schemas.microsoft.com/office/drawing/2014/main" id="{F6155759-45D1-49A4-BCDB-1F86ED02B8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7025" y="1631719"/>
                <a:ext cx="2147923" cy="499635"/>
              </a:xfrm>
              <a:prstGeom prst="roundRect">
                <a:avLst>
                  <a:gd name="adj" fmla="val 11111"/>
                </a:avLst>
              </a:prstGeom>
              <a:solidFill>
                <a:srgbClr val="FFFFFF"/>
              </a:solidFill>
              <a:ln w="28575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  <a:defRPr/>
                </a:pPr>
                <a:endParaRPr lang="ko-KR" altLang="en-US" sz="1600" kern="0">
                  <a:solidFill>
                    <a:srgbClr val="000000"/>
                  </a:solidFill>
                  <a:latin typeface="휴먼새내기체"/>
                  <a:ea typeface="휴먼새내기체"/>
                  <a:cs typeface="휴먼새내기체"/>
                </a:endParaRPr>
              </a:p>
            </p:txBody>
          </p:sp>
          <p:sp>
            <p:nvSpPr>
              <p:cNvPr id="30" name="Text Box 23">
                <a:extLst>
                  <a:ext uri="{FF2B5EF4-FFF2-40B4-BE49-F238E27FC236}">
                    <a16:creationId xmlns:a16="http://schemas.microsoft.com/office/drawing/2014/main" id="{4BAC8E1C-D903-4F5E-942A-13B7A9BFF19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49413" y="1742749"/>
                <a:ext cx="2147924" cy="3378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Blip>
                    <a:blip r:embed="rId3"/>
                  </a:buBlip>
                  <a:defRPr/>
                </a:pPr>
                <a:r>
                  <a:rPr kumimoji="0" lang="ko-KR" altLang="en-US" sz="16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 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방사선사 면허증</a:t>
                </a:r>
                <a:endParaRPr kumimoji="0" lang="en-US" altLang="ko-KR" sz="1200" kern="0" dirty="0">
                  <a:solidFill>
                    <a:srgbClr val="000000"/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endParaRPr>
              </a:p>
            </p:txBody>
          </p:sp>
        </p:grpSp>
        <p:grpSp>
          <p:nvGrpSpPr>
            <p:cNvPr id="10" name="그룹 30">
              <a:extLst>
                <a:ext uri="{FF2B5EF4-FFF2-40B4-BE49-F238E27FC236}">
                  <a16:creationId xmlns:a16="http://schemas.microsoft.com/office/drawing/2014/main" id="{D3A545F6-27B6-4180-A45F-3E6B96C965B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03739" y="3844926"/>
              <a:ext cx="2498725" cy="500063"/>
              <a:chOff x="4797025" y="1631719"/>
              <a:chExt cx="2200312" cy="499635"/>
            </a:xfrm>
          </p:grpSpPr>
          <p:sp>
            <p:nvSpPr>
              <p:cNvPr id="27" name="AutoShape 19">
                <a:extLst>
                  <a:ext uri="{FF2B5EF4-FFF2-40B4-BE49-F238E27FC236}">
                    <a16:creationId xmlns:a16="http://schemas.microsoft.com/office/drawing/2014/main" id="{96A14316-488C-4823-B9DA-D994E28F35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7025" y="1631719"/>
                <a:ext cx="2148589" cy="499635"/>
              </a:xfrm>
              <a:prstGeom prst="roundRect">
                <a:avLst>
                  <a:gd name="adj" fmla="val 11111"/>
                </a:avLst>
              </a:prstGeom>
              <a:solidFill>
                <a:srgbClr val="FFFFFF"/>
              </a:solidFill>
              <a:ln w="28575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  <a:defRPr/>
                </a:pPr>
                <a:endParaRPr lang="ko-KR" altLang="en-US" sz="1600" kern="0">
                  <a:solidFill>
                    <a:srgbClr val="000000"/>
                  </a:solidFill>
                  <a:latin typeface="휴먼새내기체"/>
                  <a:ea typeface="휴먼새내기체"/>
                  <a:cs typeface="휴먼새내기체"/>
                </a:endParaRPr>
              </a:p>
            </p:txBody>
          </p:sp>
          <p:sp>
            <p:nvSpPr>
              <p:cNvPr id="28" name="Text Box 23">
                <a:extLst>
                  <a:ext uri="{FF2B5EF4-FFF2-40B4-BE49-F238E27FC236}">
                    <a16:creationId xmlns:a16="http://schemas.microsoft.com/office/drawing/2014/main" id="{7EC78D9A-E24B-43DF-A5B8-CC060149696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48747" y="1742749"/>
                <a:ext cx="2148590" cy="3378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Blip>
                    <a:blip r:embed="rId3"/>
                  </a:buBlip>
                  <a:defRPr/>
                </a:pPr>
                <a:r>
                  <a:rPr kumimoji="0" lang="ko-KR" altLang="en-US" sz="16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 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방사성동위원소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(RI)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자격증</a:t>
                </a:r>
                <a:endParaRPr kumimoji="0" lang="en-US" altLang="ko-KR" sz="1200" kern="0" dirty="0">
                  <a:solidFill>
                    <a:srgbClr val="000000"/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endParaRPr>
              </a:p>
            </p:txBody>
          </p:sp>
        </p:grpSp>
        <p:grpSp>
          <p:nvGrpSpPr>
            <p:cNvPr id="11" name="그룹 33">
              <a:extLst>
                <a:ext uri="{FF2B5EF4-FFF2-40B4-BE49-F238E27FC236}">
                  <a16:creationId xmlns:a16="http://schemas.microsoft.com/office/drawing/2014/main" id="{AEBEDA56-486A-4D40-8146-CE85C6AC012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550165" y="5306855"/>
              <a:ext cx="2200275" cy="498475"/>
              <a:chOff x="4797025" y="1631719"/>
              <a:chExt cx="2200312" cy="499635"/>
            </a:xfrm>
          </p:grpSpPr>
          <p:sp>
            <p:nvSpPr>
              <p:cNvPr id="25" name="AutoShape 19">
                <a:extLst>
                  <a:ext uri="{FF2B5EF4-FFF2-40B4-BE49-F238E27FC236}">
                    <a16:creationId xmlns:a16="http://schemas.microsoft.com/office/drawing/2014/main" id="{51DDAAAA-93D7-4FCC-9817-5104455948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7025" y="1631719"/>
                <a:ext cx="2147923" cy="499635"/>
              </a:xfrm>
              <a:prstGeom prst="roundRect">
                <a:avLst>
                  <a:gd name="adj" fmla="val 11111"/>
                </a:avLst>
              </a:prstGeom>
              <a:solidFill>
                <a:srgbClr val="FFFFFF"/>
              </a:solidFill>
              <a:ln w="28575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  <a:defRPr/>
                </a:pPr>
                <a:endParaRPr lang="ko-KR" altLang="en-US" sz="1200" kern="0">
                  <a:solidFill>
                    <a:srgbClr val="000000"/>
                  </a:solidFill>
                  <a:latin typeface="휴먼새내기체"/>
                  <a:ea typeface="휴먼새내기체"/>
                  <a:cs typeface="휴먼새내기체"/>
                </a:endParaRPr>
              </a:p>
            </p:txBody>
          </p:sp>
          <p:sp>
            <p:nvSpPr>
              <p:cNvPr id="26" name="Text Box 23">
                <a:extLst>
                  <a:ext uri="{FF2B5EF4-FFF2-40B4-BE49-F238E27FC236}">
                    <a16:creationId xmlns:a16="http://schemas.microsoft.com/office/drawing/2014/main" id="{29FBEBA9-C71C-4127-98ED-DCA2090032E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49413" y="1743103"/>
                <a:ext cx="2147924" cy="27686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Blip>
                    <a:blip r:embed="rId3"/>
                  </a:buBlip>
                  <a:defRPr/>
                </a:pP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 방사선비파괴검사 자격증</a:t>
                </a:r>
                <a:endParaRPr kumimoji="0" lang="en-US" altLang="ko-KR" sz="1200" kern="0" dirty="0">
                  <a:solidFill>
                    <a:srgbClr val="000000"/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endParaRPr>
              </a:p>
            </p:txBody>
          </p:sp>
        </p:grpSp>
        <p:grpSp>
          <p:nvGrpSpPr>
            <p:cNvPr id="12" name="Group 20">
              <a:extLst>
                <a:ext uri="{FF2B5EF4-FFF2-40B4-BE49-F238E27FC236}">
                  <a16:creationId xmlns:a16="http://schemas.microsoft.com/office/drawing/2014/main" id="{CF758E5D-A07A-4456-9CE8-1AFEFCFDBB3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798292" y="1488738"/>
              <a:ext cx="1760538" cy="500062"/>
              <a:chOff x="524" y="528"/>
              <a:chExt cx="1867" cy="390"/>
            </a:xfrm>
          </p:grpSpPr>
          <p:sp>
            <p:nvSpPr>
              <p:cNvPr id="23" name="AutoShape 21">
                <a:extLst>
                  <a:ext uri="{FF2B5EF4-FFF2-40B4-BE49-F238E27FC236}">
                    <a16:creationId xmlns:a16="http://schemas.microsoft.com/office/drawing/2014/main" id="{59C7ADBC-B4F7-4F45-B519-DD5BA6481E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4" y="528"/>
                <a:ext cx="1867" cy="390"/>
              </a:xfrm>
              <a:prstGeom prst="roundRect">
                <a:avLst>
                  <a:gd name="adj" fmla="val 50000"/>
                </a:avLst>
              </a:prstGeom>
              <a:gradFill rotWithShape="0">
                <a:gsLst>
                  <a:gs pos="0">
                    <a:srgbClr val="E0B2DD"/>
                  </a:gs>
                  <a:gs pos="50000">
                    <a:srgbClr val="F9F1F9"/>
                  </a:gs>
                  <a:gs pos="100000">
                    <a:srgbClr val="E0B2DD"/>
                  </a:gs>
                </a:gsLst>
                <a:lin ang="5400000" scaled="1"/>
              </a:gradFill>
              <a:ln>
                <a:noFill/>
              </a:ln>
              <a:effectLst>
                <a:prstShdw prst="shdw17" dist="17961" dir="2700000">
                  <a:srgbClr val="866B85"/>
                </a:prstShdw>
              </a:effectLst>
            </p:spPr>
            <p:txBody>
              <a:bodyPr wrap="none" lIns="0" tIns="0" rIns="0" bIns="10800" anchor="ctr"/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9pPr>
              </a:lstStyle>
              <a:p>
                <a:pPr algn="ctr" eaLnBrk="1" hangingPunct="1">
                  <a:lnSpc>
                    <a:spcPct val="120000"/>
                  </a:lnSpc>
                  <a:defRPr/>
                </a:pPr>
                <a:endParaRPr lang="ko-KR" altLang="en-US" sz="1600" kern="0">
                  <a:solidFill>
                    <a:srgbClr val="FFFFFF"/>
                  </a:solidFill>
                  <a:latin typeface="휴먼새내기체"/>
                  <a:ea typeface="휴먼새내기체"/>
                  <a:cs typeface="휴먼새내기체"/>
                </a:endParaRPr>
              </a:p>
            </p:txBody>
          </p:sp>
          <p:sp>
            <p:nvSpPr>
              <p:cNvPr id="24" name="Text Box 22">
                <a:extLst>
                  <a:ext uri="{FF2B5EF4-FFF2-40B4-BE49-F238E27FC236}">
                    <a16:creationId xmlns:a16="http://schemas.microsoft.com/office/drawing/2014/main" id="{7CA3463E-A092-40FD-9C9F-F76C89340B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76" y="673"/>
                <a:ext cx="1774" cy="20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9pPr>
              </a:lstStyle>
              <a:p>
                <a:pPr algn="ctr" eaLnBrk="1" hangingPunct="1">
                  <a:lnSpc>
                    <a:spcPct val="70000"/>
                  </a:lnSpc>
                  <a:spcBef>
                    <a:spcPct val="50000"/>
                  </a:spcBef>
                  <a:defRPr/>
                </a:pPr>
                <a:r>
                  <a:rPr kumimoji="0" lang="ko-KR" altLang="en-US" sz="16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진로</a:t>
                </a:r>
                <a:r>
                  <a:rPr kumimoji="0" lang="en-US" altLang="ko-KR" sz="16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/</a:t>
                </a:r>
                <a:r>
                  <a:rPr kumimoji="0" lang="ko-KR" altLang="en-US" sz="16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취업</a:t>
                </a:r>
                <a:endParaRPr kumimoji="0" lang="en-US" altLang="ko-KR" sz="1600" kern="0" dirty="0">
                  <a:solidFill>
                    <a:srgbClr val="000000"/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endParaRPr>
              </a:p>
            </p:txBody>
          </p:sp>
        </p:grpSp>
        <p:grpSp>
          <p:nvGrpSpPr>
            <p:cNvPr id="13" name="그룹 39">
              <a:extLst>
                <a:ext uri="{FF2B5EF4-FFF2-40B4-BE49-F238E27FC236}">
                  <a16:creationId xmlns:a16="http://schemas.microsoft.com/office/drawing/2014/main" id="{2F9A265E-1A05-4F42-81AD-BDB0864288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762820" y="2348850"/>
              <a:ext cx="3524250" cy="857984"/>
              <a:chOff x="4797025" y="1631719"/>
              <a:chExt cx="2200312" cy="1263237"/>
            </a:xfrm>
          </p:grpSpPr>
          <p:sp>
            <p:nvSpPr>
              <p:cNvPr id="21" name="AutoShape 19">
                <a:extLst>
                  <a:ext uri="{FF2B5EF4-FFF2-40B4-BE49-F238E27FC236}">
                    <a16:creationId xmlns:a16="http://schemas.microsoft.com/office/drawing/2014/main" id="{2967B873-B1AA-4239-A962-0DD941CE42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7025" y="1631719"/>
                <a:ext cx="2147782" cy="1187362"/>
              </a:xfrm>
              <a:prstGeom prst="roundRect">
                <a:avLst>
                  <a:gd name="adj" fmla="val 11111"/>
                </a:avLst>
              </a:prstGeom>
              <a:solidFill>
                <a:srgbClr val="FFFFFF"/>
              </a:solidFill>
              <a:ln w="28575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  <a:defRPr/>
                </a:pPr>
                <a:endParaRPr lang="ko-KR" altLang="en-US" sz="1200" kern="0" dirty="0">
                  <a:solidFill>
                    <a:srgbClr val="000000"/>
                  </a:solidFill>
                  <a:latin typeface="휴먼새내기체"/>
                  <a:ea typeface="휴먼새내기체"/>
                  <a:cs typeface="휴먼새내기체"/>
                </a:endParaRPr>
              </a:p>
            </p:txBody>
          </p:sp>
          <p:sp>
            <p:nvSpPr>
              <p:cNvPr id="22" name="Text Box 23">
                <a:extLst>
                  <a:ext uri="{FF2B5EF4-FFF2-40B4-BE49-F238E27FC236}">
                    <a16:creationId xmlns:a16="http://schemas.microsoft.com/office/drawing/2014/main" id="{CE495EFF-B810-422C-ACB3-D4172FB9A9C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49555" y="1671453"/>
                <a:ext cx="2147782" cy="122350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Blip>
                    <a:blip r:embed="rId3"/>
                  </a:buBlip>
                  <a:defRPr/>
                </a:pP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 병원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(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영상의학과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,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핵의학과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,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방사선종양학과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)</a:t>
                </a:r>
              </a:p>
              <a:p>
                <a:pPr eaLnBrk="1" hangingPunct="1">
                  <a:spcBef>
                    <a:spcPct val="50000"/>
                  </a:spcBef>
                  <a:buBlip>
                    <a:blip r:embed="rId3"/>
                  </a:buBlip>
                  <a:defRPr/>
                </a:pP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 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공무원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(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보건소 등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)</a:t>
                </a:r>
              </a:p>
              <a:p>
                <a:pPr eaLnBrk="1" hangingPunct="1">
                  <a:spcBef>
                    <a:spcPct val="50000"/>
                  </a:spcBef>
                  <a:buBlip>
                    <a:blip r:embed="rId3"/>
                  </a:buBlip>
                  <a:defRPr/>
                </a:pP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 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연구소</a:t>
                </a:r>
                <a:endParaRPr kumimoji="0" lang="en-US" altLang="ko-KR" sz="1200" kern="0" dirty="0">
                  <a:solidFill>
                    <a:srgbClr val="000000"/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endParaRPr>
              </a:p>
            </p:txBody>
          </p:sp>
        </p:grpSp>
        <p:grpSp>
          <p:nvGrpSpPr>
            <p:cNvPr id="14" name="그룹 42">
              <a:extLst>
                <a:ext uri="{FF2B5EF4-FFF2-40B4-BE49-F238E27FC236}">
                  <a16:creationId xmlns:a16="http://schemas.microsoft.com/office/drawing/2014/main" id="{31DFFC8F-D2DD-44F7-8D29-0E8E4087B63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785934" y="3789050"/>
              <a:ext cx="4221236" cy="1146096"/>
              <a:chOff x="4797025" y="1631719"/>
              <a:chExt cx="2339406" cy="1195069"/>
            </a:xfrm>
          </p:grpSpPr>
          <p:sp>
            <p:nvSpPr>
              <p:cNvPr id="19" name="AutoShape 19">
                <a:extLst>
                  <a:ext uri="{FF2B5EF4-FFF2-40B4-BE49-F238E27FC236}">
                    <a16:creationId xmlns:a16="http://schemas.microsoft.com/office/drawing/2014/main" id="{65706B3A-0923-46AC-9360-6400434E28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7025" y="1631719"/>
                <a:ext cx="2147575" cy="1188530"/>
              </a:xfrm>
              <a:prstGeom prst="roundRect">
                <a:avLst>
                  <a:gd name="adj" fmla="val 11111"/>
                </a:avLst>
              </a:prstGeom>
              <a:solidFill>
                <a:srgbClr val="FFFFFF"/>
              </a:solidFill>
              <a:ln w="28575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  <a:defRPr/>
                </a:pPr>
                <a:endParaRPr lang="ko-KR" altLang="en-US" sz="1200" kern="0" dirty="0">
                  <a:solidFill>
                    <a:srgbClr val="000000"/>
                  </a:solidFill>
                  <a:latin typeface="휴먼새내기체"/>
                  <a:ea typeface="휴먼새내기체"/>
                  <a:cs typeface="휴먼새내기체"/>
                </a:endParaRPr>
              </a:p>
            </p:txBody>
          </p:sp>
          <p:sp>
            <p:nvSpPr>
              <p:cNvPr id="20" name="Text Box 23">
                <a:extLst>
                  <a:ext uri="{FF2B5EF4-FFF2-40B4-BE49-F238E27FC236}">
                    <a16:creationId xmlns:a16="http://schemas.microsoft.com/office/drawing/2014/main" id="{BA11F375-7F34-4278-B05E-A80B7816FF5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50064" y="1671447"/>
                <a:ext cx="2286367" cy="115534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Blip>
                    <a:blip r:embed="rId3"/>
                  </a:buBlip>
                  <a:defRPr/>
                </a:pP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 대학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/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종합병원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(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핵의학과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,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방사선종양학과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)</a:t>
                </a:r>
              </a:p>
              <a:p>
                <a:pPr eaLnBrk="1" hangingPunct="1">
                  <a:spcBef>
                    <a:spcPct val="50000"/>
                  </a:spcBef>
                  <a:buBlip>
                    <a:blip r:embed="rId3"/>
                  </a:buBlip>
                  <a:defRPr/>
                </a:pP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 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원자력발전소</a:t>
                </a:r>
                <a:endParaRPr kumimoji="0" lang="en-US" altLang="ko-KR" sz="1200" kern="0" dirty="0">
                  <a:solidFill>
                    <a:srgbClr val="000000"/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endParaRPr>
              </a:p>
              <a:p>
                <a:pPr eaLnBrk="1" hangingPunct="1">
                  <a:spcBef>
                    <a:spcPct val="50000"/>
                  </a:spcBef>
                  <a:buBlip>
                    <a:blip r:embed="rId3"/>
                  </a:buBlip>
                  <a:defRPr/>
                </a:pP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 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공항 및 관세청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(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수화물 검색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)</a:t>
                </a:r>
              </a:p>
              <a:p>
                <a:pPr eaLnBrk="1" hangingPunct="1">
                  <a:spcBef>
                    <a:spcPct val="50000"/>
                  </a:spcBef>
                  <a:buBlip>
                    <a:blip r:embed="rId3"/>
                  </a:buBlip>
                  <a:defRPr/>
                </a:pP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 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연구소</a:t>
                </a:r>
                <a:endParaRPr kumimoji="0" lang="en-US" altLang="ko-KR" sz="1200" kern="0" dirty="0">
                  <a:solidFill>
                    <a:srgbClr val="000000"/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endParaRPr>
              </a:p>
            </p:txBody>
          </p:sp>
        </p:grpSp>
        <p:grpSp>
          <p:nvGrpSpPr>
            <p:cNvPr id="15" name="그룹 45">
              <a:extLst>
                <a:ext uri="{FF2B5EF4-FFF2-40B4-BE49-F238E27FC236}">
                  <a16:creationId xmlns:a16="http://schemas.microsoft.com/office/drawing/2014/main" id="{5EC68720-CEFB-4113-959E-8A149C83EC6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802430" y="5301260"/>
              <a:ext cx="2476500" cy="857250"/>
              <a:chOff x="4797025" y="1631719"/>
              <a:chExt cx="2200312" cy="1262773"/>
            </a:xfrm>
          </p:grpSpPr>
          <p:sp>
            <p:nvSpPr>
              <p:cNvPr id="17" name="AutoShape 19">
                <a:extLst>
                  <a:ext uri="{FF2B5EF4-FFF2-40B4-BE49-F238E27FC236}">
                    <a16:creationId xmlns:a16="http://schemas.microsoft.com/office/drawing/2014/main" id="{CC3D9379-ED37-47A4-AB35-49E4DA18D9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7025" y="1631719"/>
                <a:ext cx="2148125" cy="1187942"/>
              </a:xfrm>
              <a:prstGeom prst="roundRect">
                <a:avLst>
                  <a:gd name="adj" fmla="val 11111"/>
                </a:avLst>
              </a:prstGeom>
              <a:solidFill>
                <a:srgbClr val="FFFFFF"/>
              </a:solidFill>
              <a:ln w="28575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9pPr>
              </a:lstStyle>
              <a:p>
                <a:pPr algn="ctr" eaLnBrk="1" hangingPunct="1">
                  <a:lnSpc>
                    <a:spcPct val="150000"/>
                  </a:lnSpc>
                  <a:defRPr/>
                </a:pPr>
                <a:endParaRPr lang="ko-KR" altLang="en-US" sz="1200" kern="0" dirty="0">
                  <a:solidFill>
                    <a:srgbClr val="000000"/>
                  </a:solidFill>
                  <a:latin typeface="휴먼새내기체"/>
                  <a:ea typeface="휴먼새내기체"/>
                  <a:cs typeface="휴먼새내기체"/>
                </a:endParaRPr>
              </a:p>
            </p:txBody>
          </p:sp>
          <p:sp>
            <p:nvSpPr>
              <p:cNvPr id="18" name="Text Box 23">
                <a:extLst>
                  <a:ext uri="{FF2B5EF4-FFF2-40B4-BE49-F238E27FC236}">
                    <a16:creationId xmlns:a16="http://schemas.microsoft.com/office/drawing/2014/main" id="{B29E3825-EE81-4995-90C8-689B0FA8F25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49211" y="1671472"/>
                <a:ext cx="2148126" cy="12230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>
                <a:lvl1pPr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1pPr>
                <a:lvl2pPr marL="742950" indent="-28575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2pPr>
                <a:lvl3pPr marL="11430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3pPr>
                <a:lvl4pPr marL="16002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4pPr>
                <a:lvl5pPr marL="2057400" indent="-228600" eaLnBrk="0" hangingPunct="0"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 b="1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Blip>
                    <a:blip r:embed="rId3"/>
                  </a:buBlip>
                  <a:defRPr/>
                </a:pP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 기업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(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항공기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, 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선박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, 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교량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)</a:t>
                </a:r>
              </a:p>
              <a:p>
                <a:pPr eaLnBrk="1" hangingPunct="1">
                  <a:spcBef>
                    <a:spcPct val="50000"/>
                  </a:spcBef>
                  <a:buBlip>
                    <a:blip r:embed="rId3"/>
                  </a:buBlip>
                  <a:defRPr/>
                </a:pP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 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군무원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(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탱크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, 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총</a:t>
                </a: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)</a:t>
                </a:r>
              </a:p>
              <a:p>
                <a:pPr eaLnBrk="1" hangingPunct="1">
                  <a:spcBef>
                    <a:spcPct val="50000"/>
                  </a:spcBef>
                  <a:buBlip>
                    <a:blip r:embed="rId3"/>
                  </a:buBlip>
                  <a:defRPr/>
                </a:pPr>
                <a:r>
                  <a:rPr kumimoji="0" lang="en-US" altLang="ko-KR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 </a:t>
                </a:r>
                <a:r>
                  <a:rPr kumimoji="0" lang="ko-KR" altLang="en-US" sz="1200" kern="0" dirty="0">
                    <a:solidFill>
                      <a:srgbClr val="000000"/>
                    </a:solidFill>
                    <a:latin typeface="나눔바른고딕 Light" panose="020B0603020101020101" pitchFamily="50" charset="-127"/>
                    <a:ea typeface="나눔바른고딕 Light" panose="020B0603020101020101" pitchFamily="50" charset="-127"/>
                  </a:rPr>
                  <a:t>연구소</a:t>
                </a:r>
                <a:endParaRPr kumimoji="0" lang="en-US" altLang="ko-KR" sz="1200" kern="0" dirty="0">
                  <a:solidFill>
                    <a:srgbClr val="000000"/>
                  </a:solidFill>
                  <a:latin typeface="나눔바른고딕 Light" panose="020B0603020101020101" pitchFamily="50" charset="-127"/>
                  <a:ea typeface="나눔바른고딕 Light" panose="020B0603020101020101" pitchFamily="50" charset="-127"/>
                </a:endParaRPr>
              </a:p>
            </p:txBody>
          </p:sp>
        </p:grp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5798AD1D-F5A4-471E-80A2-C6D0997321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3692" y="1612562"/>
              <a:ext cx="604838" cy="37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937296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6908C22-EA7E-49BD-AB6A-F82035FE439D}"/>
              </a:ext>
            </a:extLst>
          </p:cNvPr>
          <p:cNvSpPr txBox="1"/>
          <p:nvPr/>
        </p:nvSpPr>
        <p:spPr>
          <a:xfrm>
            <a:off x="413560" y="207314"/>
            <a:ext cx="8713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Ⅰ. </a:t>
            </a:r>
            <a:r>
              <a:rPr lang="ko-KR" altLang="en-US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방사선학과</a:t>
            </a:r>
            <a:endParaRPr lang="en-US" altLang="ko-KR" sz="20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4A014D8F-CFDE-400C-9B9C-80441D9F25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228633"/>
              </p:ext>
            </p:extLst>
          </p:nvPr>
        </p:nvGraphicFramePr>
        <p:xfrm>
          <a:off x="706488" y="1016197"/>
          <a:ext cx="6696459" cy="413512"/>
        </p:xfrm>
        <a:graphic>
          <a:graphicData uri="http://schemas.openxmlformats.org/drawingml/2006/table">
            <a:tbl>
              <a:tblPr/>
              <a:tblGrid>
                <a:gridCol w="315444">
                  <a:extLst>
                    <a:ext uri="{9D8B030D-6E8A-4147-A177-3AD203B41FA5}">
                      <a16:colId xmlns:a16="http://schemas.microsoft.com/office/drawing/2014/main" val="1142366957"/>
                    </a:ext>
                  </a:extLst>
                </a:gridCol>
                <a:gridCol w="216229">
                  <a:extLst>
                    <a:ext uri="{9D8B030D-6E8A-4147-A177-3AD203B41FA5}">
                      <a16:colId xmlns:a16="http://schemas.microsoft.com/office/drawing/2014/main" val="3272108953"/>
                    </a:ext>
                  </a:extLst>
                </a:gridCol>
                <a:gridCol w="6164786">
                  <a:extLst>
                    <a:ext uri="{9D8B030D-6E8A-4147-A177-3AD203B41FA5}">
                      <a16:colId xmlns:a16="http://schemas.microsoft.com/office/drawing/2014/main" val="2543225912"/>
                    </a:ext>
                  </a:extLst>
                </a:gridCol>
              </a:tblGrid>
              <a:tr h="2772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kern="0" spc="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304800" marR="0" indent="-3048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교육 프로그램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14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0640761"/>
                  </a:ext>
                </a:extLst>
              </a:tr>
            </a:tbl>
          </a:graphicData>
        </a:graphic>
      </p:graphicFrame>
      <p:sp>
        <p:nvSpPr>
          <p:cNvPr id="9" name="슬라이드 번호 개체 틀 1">
            <a:extLst>
              <a:ext uri="{FF2B5EF4-FFF2-40B4-BE49-F238E27FC236}">
                <a16:creationId xmlns:a16="http://schemas.microsoft.com/office/drawing/2014/main" id="{9EFF0E0F-534E-4C8E-B0FF-F71AE90C22CC}"/>
              </a:ext>
            </a:extLst>
          </p:cNvPr>
          <p:cNvSpPr txBox="1">
            <a:spLocks/>
          </p:cNvSpPr>
          <p:nvPr/>
        </p:nvSpPr>
        <p:spPr>
          <a:xfrm>
            <a:off x="4758851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100" dirty="0"/>
              <a:t>- 2 -</a:t>
            </a:r>
            <a:endParaRPr lang="ko-KR" altLang="en-US" sz="1100" dirty="0"/>
          </a:p>
        </p:txBody>
      </p:sp>
      <p:sp>
        <p:nvSpPr>
          <p:cNvPr id="19" name="TextBox 63">
            <a:extLst>
              <a:ext uri="{FF2B5EF4-FFF2-40B4-BE49-F238E27FC236}">
                <a16:creationId xmlns:a16="http://schemas.microsoft.com/office/drawing/2014/main" id="{CF3949A0-06B1-4F75-9760-23B931FB9F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3347" y="1481589"/>
            <a:ext cx="6891455" cy="35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44513" indent="-544513"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63611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68183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72755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77327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marL="0" indent="0">
              <a:lnSpc>
                <a:spcPct val="120000"/>
              </a:lnSpc>
              <a:buClr>
                <a:srgbClr val="475F7B"/>
              </a:buClr>
            </a:pPr>
            <a:r>
              <a:rPr lang="en-US" altLang="ko-KR" sz="16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</a:t>
            </a:r>
            <a:r>
              <a:rPr lang="ko-KR" altLang="en-US" sz="16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정규 교육 과정</a:t>
            </a:r>
            <a:endParaRPr lang="en-US" altLang="ko-KR" sz="1600" b="1" dirty="0">
              <a:solidFill>
                <a:srgbClr val="262626"/>
              </a:solidFill>
              <a:latin typeface="KoPub돋움체 Light" panose="00000300000000000000" pitchFamily="2" charset="-127"/>
              <a:ea typeface="KoPub돋움체 Light" panose="00000300000000000000" pitchFamily="2" charset="-127"/>
            </a:endParaRPr>
          </a:p>
        </p:txBody>
      </p:sp>
      <p:sp>
        <p:nvSpPr>
          <p:cNvPr id="8" name="TextBox 63">
            <a:extLst>
              <a:ext uri="{FF2B5EF4-FFF2-40B4-BE49-F238E27FC236}">
                <a16:creationId xmlns:a16="http://schemas.microsoft.com/office/drawing/2014/main" id="{23F85658-5105-461C-8267-0C5D02C0E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9640" y="4040564"/>
            <a:ext cx="6891455" cy="34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44513" indent="-544513"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63611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68183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72755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77327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marL="0" indent="0">
              <a:lnSpc>
                <a:spcPct val="120000"/>
              </a:lnSpc>
              <a:buClr>
                <a:srgbClr val="475F7B"/>
              </a:buClr>
            </a:pPr>
            <a:r>
              <a:rPr lang="en-US" altLang="ko-KR" sz="16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</a:t>
            </a:r>
            <a:r>
              <a:rPr lang="ko-KR" altLang="en-US" sz="16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비정규 교육 프로그램</a:t>
            </a:r>
            <a:endParaRPr lang="en-US" altLang="ko-KR" sz="1600" b="1" dirty="0">
              <a:solidFill>
                <a:srgbClr val="262626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A6EED40F-476F-45BD-ADDE-09F66E5F9B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128"/>
          <a:stretch/>
        </p:blipFill>
        <p:spPr>
          <a:xfrm>
            <a:off x="1128234" y="4490385"/>
            <a:ext cx="10519697" cy="2160301"/>
          </a:xfrm>
          <a:prstGeom prst="rect">
            <a:avLst/>
          </a:prstGeom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50BB6508-9BFE-40EF-A9E5-56FA2444760A}"/>
              </a:ext>
            </a:extLst>
          </p:cNvPr>
          <p:cNvGrpSpPr/>
          <p:nvPr/>
        </p:nvGrpSpPr>
        <p:grpSpPr>
          <a:xfrm>
            <a:off x="1089687" y="1844780"/>
            <a:ext cx="8497180" cy="2110873"/>
            <a:chOff x="1089687" y="1844780"/>
            <a:chExt cx="8497180" cy="2110873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F5263664-0546-48AF-A1EC-23AFAB8EEC2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12324"/>
            <a:stretch/>
          </p:blipFill>
          <p:spPr>
            <a:xfrm>
              <a:off x="1089687" y="1844780"/>
              <a:ext cx="8497180" cy="2110873"/>
            </a:xfrm>
            <a:prstGeom prst="rect">
              <a:avLst/>
            </a:prstGeom>
          </p:spPr>
        </p:pic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BA85A29C-4BD2-4B1F-BBC9-93A4E8520D44}"/>
                </a:ext>
              </a:extLst>
            </p:cNvPr>
            <p:cNvSpPr txBox="1"/>
            <p:nvPr/>
          </p:nvSpPr>
          <p:spPr>
            <a:xfrm>
              <a:off x="5122247" y="2060810"/>
              <a:ext cx="1124123" cy="276999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>
                  <a:solidFill>
                    <a:schemeClr val="bg1"/>
                  </a:solidFill>
                </a:rPr>
                <a:t>전문</a:t>
              </a:r>
              <a:r>
                <a:rPr lang="en-US" altLang="ko-KR" sz="1200" b="1" dirty="0">
                  <a:solidFill>
                    <a:schemeClr val="bg1"/>
                  </a:solidFill>
                </a:rPr>
                <a:t>(3</a:t>
              </a:r>
              <a:r>
                <a:rPr lang="ko-KR" altLang="en-US" sz="1200" b="1" dirty="0">
                  <a:solidFill>
                    <a:schemeClr val="bg1"/>
                  </a:solidFill>
                </a:rPr>
                <a:t>학년</a:t>
              </a:r>
              <a:r>
                <a:rPr lang="en-US" altLang="ko-KR" sz="1200" b="1" dirty="0">
                  <a:solidFill>
                    <a:schemeClr val="bg1"/>
                  </a:solidFill>
                </a:rPr>
                <a:t>)</a:t>
              </a:r>
              <a:endParaRPr lang="ko-KR" altLang="en-US" sz="12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6529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2360444-8470-4EF5-9ED0-3CA52BCAD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/>
              <a:t>-</a:t>
            </a:r>
            <a:fld id="{A01CB441-9A5C-42D5-B36A-B3ED1F54CC70}" type="slidenum">
              <a:rPr lang="ko-KR" altLang="en-US" smtClean="0"/>
              <a:pPr/>
              <a:t>7</a:t>
            </a:fld>
            <a:r>
              <a:rPr lang="en-US" altLang="ko-KR"/>
              <a:t>-</a:t>
            </a:r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C267E5-3FE8-4318-8F19-8EDE3533DE69}"/>
              </a:ext>
            </a:extLst>
          </p:cNvPr>
          <p:cNvSpPr txBox="1"/>
          <p:nvPr/>
        </p:nvSpPr>
        <p:spPr>
          <a:xfrm>
            <a:off x="413560" y="207314"/>
            <a:ext cx="8713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Ⅰ. </a:t>
            </a:r>
            <a:r>
              <a:rPr lang="ko-KR" altLang="en-US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방사선학과</a:t>
            </a:r>
            <a:endParaRPr lang="en-US" altLang="ko-KR" sz="20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E2C9314F-C2BD-4856-881F-67BFD21837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5196317"/>
              </p:ext>
            </p:extLst>
          </p:nvPr>
        </p:nvGraphicFramePr>
        <p:xfrm>
          <a:off x="706488" y="764630"/>
          <a:ext cx="8348271" cy="413512"/>
        </p:xfrm>
        <a:graphic>
          <a:graphicData uri="http://schemas.openxmlformats.org/drawingml/2006/table">
            <a:tbl>
              <a:tblPr/>
              <a:tblGrid>
                <a:gridCol w="393254">
                  <a:extLst>
                    <a:ext uri="{9D8B030D-6E8A-4147-A177-3AD203B41FA5}">
                      <a16:colId xmlns:a16="http://schemas.microsoft.com/office/drawing/2014/main" val="1142366957"/>
                    </a:ext>
                  </a:extLst>
                </a:gridCol>
                <a:gridCol w="269566">
                  <a:extLst>
                    <a:ext uri="{9D8B030D-6E8A-4147-A177-3AD203B41FA5}">
                      <a16:colId xmlns:a16="http://schemas.microsoft.com/office/drawing/2014/main" val="3272108953"/>
                    </a:ext>
                  </a:extLst>
                </a:gridCol>
                <a:gridCol w="7685451">
                  <a:extLst>
                    <a:ext uri="{9D8B030D-6E8A-4147-A177-3AD203B41FA5}">
                      <a16:colId xmlns:a16="http://schemas.microsoft.com/office/drawing/2014/main" val="2543225912"/>
                    </a:ext>
                  </a:extLst>
                </a:gridCol>
              </a:tblGrid>
              <a:tr h="2772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kern="0" spc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304800" marR="0" indent="-3048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비정규 프로그램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[</a:t>
                      </a:r>
                      <a:r>
                        <a:rPr lang="ko-KR" altLang="en-US" sz="1800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폴리텍대학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 연계 메타버스 및 인공지능 전문가 양성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]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14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0640761"/>
                  </a:ext>
                </a:extLst>
              </a:tr>
            </a:tbl>
          </a:graphicData>
        </a:graphic>
      </p:graphicFrame>
      <p:sp>
        <p:nvSpPr>
          <p:cNvPr id="5" name="Rectangle 2">
            <a:extLst>
              <a:ext uri="{FF2B5EF4-FFF2-40B4-BE49-F238E27FC236}">
                <a16:creationId xmlns:a16="http://schemas.microsoft.com/office/drawing/2014/main" id="{C0A5CACE-A87D-46A6-BE36-620D1EDEC6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204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427910232" descr="EMB0000344056bf">
            <a:extLst>
              <a:ext uri="{FF2B5EF4-FFF2-40B4-BE49-F238E27FC236}">
                <a16:creationId xmlns:a16="http://schemas.microsoft.com/office/drawing/2014/main" id="{2989147C-C203-42DA-BC6C-D86D7AFFB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30" y="4653170"/>
            <a:ext cx="2304320" cy="1728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_x427909728" descr="EMB0000344056bd">
            <a:extLst>
              <a:ext uri="{FF2B5EF4-FFF2-40B4-BE49-F238E27FC236}">
                <a16:creationId xmlns:a16="http://schemas.microsoft.com/office/drawing/2014/main" id="{7B16FB32-8013-4C07-800D-631ED0CB3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5" t="9334" r="7094" b="6599"/>
          <a:stretch>
            <a:fillRect/>
          </a:stretch>
        </p:blipFill>
        <p:spPr bwMode="auto">
          <a:xfrm>
            <a:off x="197530" y="1283495"/>
            <a:ext cx="2232310" cy="3090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_x427910232" descr="EMB0000344056ce">
            <a:extLst>
              <a:ext uri="{FF2B5EF4-FFF2-40B4-BE49-F238E27FC236}">
                <a16:creationId xmlns:a16="http://schemas.microsoft.com/office/drawing/2014/main" id="{22AC3533-2CFF-46C0-B1CF-5845A7611E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997" y="1278259"/>
            <a:ext cx="2293445" cy="1718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_x427909152" descr="EMB0000344056cd">
            <a:extLst>
              <a:ext uri="{FF2B5EF4-FFF2-40B4-BE49-F238E27FC236}">
                <a16:creationId xmlns:a16="http://schemas.microsoft.com/office/drawing/2014/main" id="{9DD734F8-8A0F-4F02-96B9-BECC60D986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997" y="3120283"/>
            <a:ext cx="2304321" cy="1726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10">
            <a:extLst>
              <a:ext uri="{FF2B5EF4-FFF2-40B4-BE49-F238E27FC236}">
                <a16:creationId xmlns:a16="http://schemas.microsoft.com/office/drawing/2014/main" id="{4E2EA0E4-3873-474E-85FB-4D14643C69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17832" cy="315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7" name="_x427909296" descr="EMB0000344056c3">
            <a:extLst>
              <a:ext uri="{FF2B5EF4-FFF2-40B4-BE49-F238E27FC236}">
                <a16:creationId xmlns:a16="http://schemas.microsoft.com/office/drawing/2014/main" id="{B55D474A-A48A-4B4D-A279-DE74472B95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997" y="4953336"/>
            <a:ext cx="2293444" cy="171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E317B636-CDCC-462D-B57F-220060D1B48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4301" y="3898960"/>
            <a:ext cx="4436887" cy="2773055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C01DFAC6-1DC2-4E8C-A8A3-3808C36B2A3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570" y="1278259"/>
            <a:ext cx="4402531" cy="2487189"/>
          </a:xfrm>
          <a:prstGeom prst="rect">
            <a:avLst/>
          </a:prstGeom>
        </p:spPr>
      </p:pic>
      <p:pic>
        <p:nvPicPr>
          <p:cNvPr id="23" name="Picture 15">
            <a:extLst>
              <a:ext uri="{FF2B5EF4-FFF2-40B4-BE49-F238E27FC236}">
                <a16:creationId xmlns:a16="http://schemas.microsoft.com/office/drawing/2014/main" id="{CC2353A7-AEAC-476E-B124-09DB4983F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1042" y="3628929"/>
            <a:ext cx="604838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15">
            <a:extLst>
              <a:ext uri="{FF2B5EF4-FFF2-40B4-BE49-F238E27FC236}">
                <a16:creationId xmlns:a16="http://schemas.microsoft.com/office/drawing/2014/main" id="{422C786B-34BD-49D4-AAFD-DE818EAC3F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452" y="3628929"/>
            <a:ext cx="604838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20373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9C267E5-3FE8-4318-8F19-8EDE3533DE69}"/>
              </a:ext>
            </a:extLst>
          </p:cNvPr>
          <p:cNvSpPr txBox="1"/>
          <p:nvPr/>
        </p:nvSpPr>
        <p:spPr>
          <a:xfrm>
            <a:off x="413560" y="207314"/>
            <a:ext cx="8713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Ⅰ. </a:t>
            </a:r>
            <a:r>
              <a:rPr lang="ko-KR" altLang="en-US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방사선학과</a:t>
            </a:r>
            <a:endParaRPr lang="en-US" altLang="ko-KR" sz="20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E2C9314F-C2BD-4856-881F-67BFD21837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1806564"/>
              </p:ext>
            </p:extLst>
          </p:nvPr>
        </p:nvGraphicFramePr>
        <p:xfrm>
          <a:off x="706488" y="764630"/>
          <a:ext cx="6696459" cy="413512"/>
        </p:xfrm>
        <a:graphic>
          <a:graphicData uri="http://schemas.openxmlformats.org/drawingml/2006/table">
            <a:tbl>
              <a:tblPr/>
              <a:tblGrid>
                <a:gridCol w="315444">
                  <a:extLst>
                    <a:ext uri="{9D8B030D-6E8A-4147-A177-3AD203B41FA5}">
                      <a16:colId xmlns:a16="http://schemas.microsoft.com/office/drawing/2014/main" val="1142366957"/>
                    </a:ext>
                  </a:extLst>
                </a:gridCol>
                <a:gridCol w="216229">
                  <a:extLst>
                    <a:ext uri="{9D8B030D-6E8A-4147-A177-3AD203B41FA5}">
                      <a16:colId xmlns:a16="http://schemas.microsoft.com/office/drawing/2014/main" val="3272108953"/>
                    </a:ext>
                  </a:extLst>
                </a:gridCol>
                <a:gridCol w="6164786">
                  <a:extLst>
                    <a:ext uri="{9D8B030D-6E8A-4147-A177-3AD203B41FA5}">
                      <a16:colId xmlns:a16="http://schemas.microsoft.com/office/drawing/2014/main" val="2543225912"/>
                    </a:ext>
                  </a:extLst>
                </a:gridCol>
              </a:tblGrid>
              <a:tr h="2772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kern="0" spc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304800" marR="0" indent="-3048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전문 학술대회 참가 및 발표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14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0640761"/>
                  </a:ext>
                </a:extLst>
              </a:tr>
            </a:tbl>
          </a:graphicData>
        </a:graphic>
      </p:graphicFrame>
      <p:pic>
        <p:nvPicPr>
          <p:cNvPr id="8" name="그림 7" descr="텍스트, 사람, 실내, 천장이(가) 표시된 사진&#10;&#10;자동 생성된 설명">
            <a:extLst>
              <a:ext uri="{FF2B5EF4-FFF2-40B4-BE49-F238E27FC236}">
                <a16:creationId xmlns:a16="http://schemas.microsoft.com/office/drawing/2014/main" id="{3D3D960F-B960-4179-8660-95101F00CD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330" y="1188490"/>
            <a:ext cx="2602280" cy="2002363"/>
          </a:xfrm>
          <a:prstGeom prst="rect">
            <a:avLst/>
          </a:prstGeom>
        </p:spPr>
      </p:pic>
      <p:pic>
        <p:nvPicPr>
          <p:cNvPr id="9" name="그림 8" descr="텍스트, 실내, 천장, 벽이(가) 표시된 사진&#10;&#10;자동 생성된 설명">
            <a:extLst>
              <a:ext uri="{FF2B5EF4-FFF2-40B4-BE49-F238E27FC236}">
                <a16:creationId xmlns:a16="http://schemas.microsoft.com/office/drawing/2014/main" id="{8B653F31-423C-4C24-9E1B-CB4EA45E60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740" y="1188489"/>
            <a:ext cx="2602280" cy="200236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CCA97E0-8135-422C-924C-C664CE2CC5B7}"/>
              </a:ext>
            </a:extLst>
          </p:cNvPr>
          <p:cNvSpPr txBox="1"/>
          <p:nvPr/>
        </p:nvSpPr>
        <p:spPr>
          <a:xfrm>
            <a:off x="629590" y="1188489"/>
            <a:ext cx="489668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2400" b="1" dirty="0">
              <a:solidFill>
                <a:srgbClr val="4B4B4B"/>
              </a:solidFill>
              <a:latin typeface="+mj-lt"/>
            </a:endParaRPr>
          </a:p>
          <a:p>
            <a:r>
              <a:rPr lang="en-US" altLang="ko-KR" b="1" dirty="0">
                <a:solidFill>
                  <a:srgbClr val="4B4B4B"/>
                </a:solidFill>
                <a:latin typeface="+mj-lt"/>
              </a:rPr>
              <a:t>2014</a:t>
            </a:r>
            <a:r>
              <a:rPr lang="ko-KR" altLang="en-US" b="1" dirty="0">
                <a:solidFill>
                  <a:srgbClr val="4B4B4B"/>
                </a:solidFill>
                <a:latin typeface="+mj-lt"/>
              </a:rPr>
              <a:t>년</a:t>
            </a:r>
            <a:endParaRPr lang="en-US" altLang="ko-KR" b="1" dirty="0">
              <a:solidFill>
                <a:srgbClr val="4B4B4B"/>
              </a:solidFill>
              <a:latin typeface="+mj-lt"/>
            </a:endParaRPr>
          </a:p>
          <a:p>
            <a:r>
              <a:rPr lang="ko-KR" altLang="en-US" sz="1400" b="1" dirty="0">
                <a:solidFill>
                  <a:srgbClr val="666666"/>
                </a:solidFill>
                <a:latin typeface="+mj-lt"/>
              </a:rPr>
              <a:t>대전</a:t>
            </a:r>
            <a:r>
              <a:rPr lang="en-US" altLang="ko-KR" sz="1400" b="1" dirty="0">
                <a:solidFill>
                  <a:srgbClr val="666666"/>
                </a:solidFill>
                <a:latin typeface="+mj-lt"/>
              </a:rPr>
              <a:t>·</a:t>
            </a:r>
            <a:r>
              <a:rPr lang="ko-KR" altLang="en-US" sz="1400" b="1" dirty="0">
                <a:solidFill>
                  <a:srgbClr val="666666"/>
                </a:solidFill>
                <a:latin typeface="+mj-lt"/>
              </a:rPr>
              <a:t>세종</a:t>
            </a:r>
            <a:r>
              <a:rPr lang="en-US" altLang="ko-KR" sz="1400" b="1" dirty="0">
                <a:solidFill>
                  <a:srgbClr val="666666"/>
                </a:solidFill>
                <a:latin typeface="+mj-lt"/>
              </a:rPr>
              <a:t>·</a:t>
            </a:r>
            <a:r>
              <a:rPr lang="ko-KR" altLang="en-US" sz="1400" b="1" dirty="0">
                <a:solidFill>
                  <a:srgbClr val="666666"/>
                </a:solidFill>
                <a:latin typeface="+mj-lt"/>
              </a:rPr>
              <a:t>충남지사에서 주관하는 </a:t>
            </a:r>
            <a:endParaRPr lang="en-US" altLang="ko-KR" sz="1400" b="1" dirty="0">
              <a:solidFill>
                <a:srgbClr val="666666"/>
              </a:solidFill>
              <a:latin typeface="+mj-lt"/>
            </a:endParaRPr>
          </a:p>
          <a:p>
            <a:r>
              <a:rPr lang="ko-KR" altLang="en-US" sz="1400" b="1" dirty="0">
                <a:solidFill>
                  <a:srgbClr val="666666"/>
                </a:solidFill>
                <a:latin typeface="+mj-lt"/>
              </a:rPr>
              <a:t>제</a:t>
            </a:r>
            <a:r>
              <a:rPr lang="en-US" altLang="ko-KR" sz="1400" b="1" dirty="0">
                <a:solidFill>
                  <a:srgbClr val="666666"/>
                </a:solidFill>
                <a:latin typeface="+mj-lt"/>
              </a:rPr>
              <a:t>50</a:t>
            </a:r>
            <a:r>
              <a:rPr lang="ko-KR" altLang="en-US" sz="1400" b="1" dirty="0">
                <a:solidFill>
                  <a:srgbClr val="666666"/>
                </a:solidFill>
                <a:latin typeface="+mj-lt"/>
              </a:rPr>
              <a:t>회 응급처치법 경연대회에서 </a:t>
            </a:r>
            <a:endParaRPr lang="en-US" altLang="ko-KR" sz="1400" b="1" dirty="0">
              <a:solidFill>
                <a:srgbClr val="666666"/>
              </a:solidFill>
              <a:latin typeface="+mj-lt"/>
            </a:endParaRPr>
          </a:p>
          <a:p>
            <a:r>
              <a:rPr lang="ko-KR" altLang="en-US" sz="1400" b="1" dirty="0">
                <a:solidFill>
                  <a:srgbClr val="666666"/>
                </a:solidFill>
                <a:latin typeface="+mj-lt"/>
              </a:rPr>
              <a:t>대전보건대학교 방사선과에서 </a:t>
            </a:r>
            <a:endParaRPr lang="en-US" altLang="ko-KR" sz="1400" b="1" dirty="0">
              <a:solidFill>
                <a:srgbClr val="666666"/>
              </a:solidFill>
              <a:latin typeface="+mj-lt"/>
            </a:endParaRPr>
          </a:p>
          <a:p>
            <a:r>
              <a:rPr lang="ko-KR" altLang="en-US" sz="1400" b="1" dirty="0">
                <a:solidFill>
                  <a:srgbClr val="666666"/>
                </a:solidFill>
                <a:latin typeface="+mj-lt"/>
              </a:rPr>
              <a:t>금상과 은상을 수상</a:t>
            </a:r>
            <a:endParaRPr lang="en-US" altLang="ko-KR" sz="1400" b="1" dirty="0">
              <a:solidFill>
                <a:srgbClr val="666666"/>
              </a:solidFill>
              <a:latin typeface="+mj-lt"/>
            </a:endParaRPr>
          </a:p>
          <a:p>
            <a:endParaRPr lang="en-US" altLang="ko-KR" sz="1400" b="1" dirty="0">
              <a:solidFill>
                <a:srgbClr val="666666"/>
              </a:solidFill>
              <a:latin typeface="+mj-lt"/>
            </a:endParaRPr>
          </a:p>
          <a:p>
            <a:r>
              <a:rPr lang="en-US" altLang="ko-KR" b="1" dirty="0">
                <a:solidFill>
                  <a:srgbClr val="4B4B4B"/>
                </a:solidFill>
                <a:latin typeface="+mj-lt"/>
              </a:rPr>
              <a:t>2018</a:t>
            </a:r>
            <a:r>
              <a:rPr lang="ko-KR" altLang="en-US" b="1" dirty="0">
                <a:solidFill>
                  <a:srgbClr val="4B4B4B"/>
                </a:solidFill>
                <a:latin typeface="+mj-lt"/>
              </a:rPr>
              <a:t>년</a:t>
            </a:r>
            <a:endParaRPr lang="en-US" altLang="ko-KR" b="1" dirty="0">
              <a:solidFill>
                <a:srgbClr val="4B4B4B"/>
              </a:solidFill>
              <a:latin typeface="+mj-lt"/>
            </a:endParaRPr>
          </a:p>
          <a:p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제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53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차 대한방사선사학술대회 및 국제학술대회에서 </a:t>
            </a:r>
            <a:endParaRPr lang="en-US" altLang="ko-KR" sz="1400" b="1" dirty="0">
              <a:solidFill>
                <a:srgbClr val="4B4B4B"/>
              </a:solidFill>
              <a:latin typeface="+mj-lt"/>
            </a:endParaRPr>
          </a:p>
          <a:p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최우수 연구상 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1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편을 수상</a:t>
            </a:r>
            <a:endParaRPr lang="en-US" altLang="ko-KR" sz="1400" b="1" dirty="0">
              <a:solidFill>
                <a:srgbClr val="4B4B4B"/>
              </a:solidFill>
              <a:latin typeface="+mj-lt"/>
            </a:endParaRPr>
          </a:p>
          <a:p>
            <a:endParaRPr lang="en-US" altLang="ko-KR" sz="1400" b="1" dirty="0">
              <a:solidFill>
                <a:srgbClr val="4B4B4B"/>
              </a:solidFill>
              <a:latin typeface="+mj-lt"/>
            </a:endParaRPr>
          </a:p>
          <a:p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충청방사선사연합회가 주관한 </a:t>
            </a:r>
            <a:endParaRPr lang="en-US" altLang="ko-KR" sz="1400" b="1" dirty="0">
              <a:solidFill>
                <a:srgbClr val="4B4B4B"/>
              </a:solidFill>
              <a:latin typeface="+mj-lt"/>
            </a:endParaRPr>
          </a:p>
          <a:p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제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9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차 </a:t>
            </a:r>
            <a:r>
              <a:rPr lang="ko-KR" altLang="en-US" sz="1400" b="1" dirty="0" err="1">
                <a:solidFill>
                  <a:srgbClr val="4B4B4B"/>
                </a:solidFill>
                <a:latin typeface="+mj-lt"/>
              </a:rPr>
              <a:t>충청방사선사연합학술대회에서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 </a:t>
            </a:r>
            <a:endParaRPr lang="en-US" altLang="ko-KR" sz="1400" b="1" dirty="0">
              <a:solidFill>
                <a:srgbClr val="4B4B4B"/>
              </a:solidFill>
              <a:latin typeface="+mj-lt"/>
            </a:endParaRPr>
          </a:p>
          <a:p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우수 논문상 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1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편을 수상</a:t>
            </a:r>
            <a:endParaRPr lang="en-US" altLang="ko-KR" sz="1400" b="1" dirty="0">
              <a:solidFill>
                <a:srgbClr val="4B4B4B"/>
              </a:solidFill>
              <a:latin typeface="+mj-lt"/>
            </a:endParaRPr>
          </a:p>
          <a:p>
            <a:endParaRPr lang="en-US" altLang="ko-KR" b="1" dirty="0">
              <a:solidFill>
                <a:srgbClr val="4B4B4B"/>
              </a:solidFill>
              <a:latin typeface="+mj-lt"/>
            </a:endParaRPr>
          </a:p>
          <a:p>
            <a:r>
              <a:rPr lang="en-US" altLang="ko-KR" b="1" dirty="0">
                <a:solidFill>
                  <a:srgbClr val="4B4B4B"/>
                </a:solidFill>
                <a:latin typeface="+mj-lt"/>
              </a:rPr>
              <a:t>2022</a:t>
            </a:r>
            <a:r>
              <a:rPr lang="ko-KR" altLang="en-US" b="1" dirty="0">
                <a:solidFill>
                  <a:srgbClr val="4B4B4B"/>
                </a:solidFill>
                <a:latin typeface="+mj-lt"/>
              </a:rPr>
              <a:t>년 </a:t>
            </a:r>
            <a:endParaRPr lang="en-US" altLang="ko-KR" b="1" dirty="0">
              <a:solidFill>
                <a:srgbClr val="4B4B4B"/>
              </a:solidFill>
              <a:latin typeface="+mj-lt"/>
            </a:endParaRPr>
          </a:p>
          <a:p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한국방사선학회 등재</a:t>
            </a:r>
            <a:endParaRPr lang="en-US" altLang="ko-KR" sz="1400" b="1" dirty="0">
              <a:solidFill>
                <a:srgbClr val="4B4B4B"/>
              </a:solidFill>
              <a:latin typeface="+mj-lt"/>
            </a:endParaRPr>
          </a:p>
          <a:p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미래기술융합학회 등재</a:t>
            </a:r>
            <a:endParaRPr lang="en-US" altLang="ko-KR" sz="1400" b="1" dirty="0">
              <a:solidFill>
                <a:srgbClr val="4B4B4B"/>
              </a:solidFill>
              <a:latin typeface="+mj-lt"/>
            </a:endParaRPr>
          </a:p>
          <a:p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김성호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 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김재석 교수님 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SCI 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논문 등재  </a:t>
            </a:r>
            <a:endParaRPr lang="en-US" altLang="ko-KR" sz="1400" b="1" dirty="0">
              <a:solidFill>
                <a:srgbClr val="4B4B4B"/>
              </a:solidFill>
              <a:latin typeface="+mj-lt"/>
            </a:endParaRPr>
          </a:p>
          <a:p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각종 경진대회 입상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(</a:t>
            </a:r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질병관리청 방사선 안전 표어 수상</a:t>
            </a:r>
            <a:r>
              <a:rPr lang="en-US" altLang="ko-KR" sz="1400" b="1" dirty="0">
                <a:solidFill>
                  <a:srgbClr val="4B4B4B"/>
                </a:solidFill>
                <a:latin typeface="+mj-lt"/>
              </a:rPr>
              <a:t>)</a:t>
            </a:r>
          </a:p>
          <a:p>
            <a:r>
              <a:rPr lang="ko-KR" altLang="en-US" sz="1400" b="1" dirty="0">
                <a:solidFill>
                  <a:srgbClr val="4B4B4B"/>
                </a:solidFill>
                <a:latin typeface="+mj-lt"/>
              </a:rPr>
              <a:t>원자력 사고 대응 훈련 견학</a:t>
            </a:r>
            <a:endParaRPr lang="en-US" altLang="ko-KR" sz="1400" b="1" dirty="0">
              <a:solidFill>
                <a:srgbClr val="666666"/>
              </a:solidFill>
              <a:latin typeface="+mj-lt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9E1471E5-8AA3-48F2-9F68-A89CCD5B03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8330" y="3429000"/>
            <a:ext cx="5616780" cy="2891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3377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6908C22-EA7E-49BD-AB6A-F82035FE439D}"/>
              </a:ext>
            </a:extLst>
          </p:cNvPr>
          <p:cNvSpPr txBox="1"/>
          <p:nvPr/>
        </p:nvSpPr>
        <p:spPr>
          <a:xfrm>
            <a:off x="413560" y="207314"/>
            <a:ext cx="8713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Ⅰ. </a:t>
            </a:r>
            <a:r>
              <a:rPr lang="ko-KR" altLang="en-US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방사선학과</a:t>
            </a:r>
            <a:endParaRPr lang="en-US" altLang="ko-KR" sz="20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4A014D8F-CFDE-400C-9B9C-80441D9F25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7515247"/>
              </p:ext>
            </p:extLst>
          </p:nvPr>
        </p:nvGraphicFramePr>
        <p:xfrm>
          <a:off x="629590" y="764630"/>
          <a:ext cx="6696459" cy="413512"/>
        </p:xfrm>
        <a:graphic>
          <a:graphicData uri="http://schemas.openxmlformats.org/drawingml/2006/table">
            <a:tbl>
              <a:tblPr/>
              <a:tblGrid>
                <a:gridCol w="315444">
                  <a:extLst>
                    <a:ext uri="{9D8B030D-6E8A-4147-A177-3AD203B41FA5}">
                      <a16:colId xmlns:a16="http://schemas.microsoft.com/office/drawing/2014/main" val="1142366957"/>
                    </a:ext>
                  </a:extLst>
                </a:gridCol>
                <a:gridCol w="216229">
                  <a:extLst>
                    <a:ext uri="{9D8B030D-6E8A-4147-A177-3AD203B41FA5}">
                      <a16:colId xmlns:a16="http://schemas.microsoft.com/office/drawing/2014/main" val="3272108953"/>
                    </a:ext>
                  </a:extLst>
                </a:gridCol>
                <a:gridCol w="6164786">
                  <a:extLst>
                    <a:ext uri="{9D8B030D-6E8A-4147-A177-3AD203B41FA5}">
                      <a16:colId xmlns:a16="http://schemas.microsoft.com/office/drawing/2014/main" val="2543225912"/>
                    </a:ext>
                  </a:extLst>
                </a:gridCol>
              </a:tblGrid>
              <a:tr h="2772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kern="0" spc="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304800" marR="0" indent="-3048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졸업 후 진로 및 성과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14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0640761"/>
                  </a:ext>
                </a:extLst>
              </a:tr>
            </a:tbl>
          </a:graphicData>
        </a:graphic>
      </p:graphicFrame>
      <p:sp>
        <p:nvSpPr>
          <p:cNvPr id="9" name="슬라이드 번호 개체 틀 1">
            <a:extLst>
              <a:ext uri="{FF2B5EF4-FFF2-40B4-BE49-F238E27FC236}">
                <a16:creationId xmlns:a16="http://schemas.microsoft.com/office/drawing/2014/main" id="{9EFF0E0F-534E-4C8E-B0FF-F71AE90C22CC}"/>
              </a:ext>
            </a:extLst>
          </p:cNvPr>
          <p:cNvSpPr txBox="1">
            <a:spLocks/>
          </p:cNvSpPr>
          <p:nvPr/>
        </p:nvSpPr>
        <p:spPr>
          <a:xfrm>
            <a:off x="4758851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100" dirty="0"/>
              <a:t>- 3 -</a:t>
            </a:r>
            <a:endParaRPr lang="ko-KR" altLang="en-US" sz="1100" dirty="0"/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345C0F71-DE91-42F0-978B-0430784B1A70}"/>
              </a:ext>
            </a:extLst>
          </p:cNvPr>
          <p:cNvGrpSpPr/>
          <p:nvPr/>
        </p:nvGrpSpPr>
        <p:grpSpPr>
          <a:xfrm>
            <a:off x="147513" y="1500717"/>
            <a:ext cx="12108023" cy="5302718"/>
            <a:chOff x="147513" y="1500717"/>
            <a:chExt cx="12108023" cy="5302718"/>
          </a:xfrm>
        </p:grpSpPr>
        <p:sp>
          <p:nvSpPr>
            <p:cNvPr id="23" name="사각형: 둥근 모서리 22">
              <a:extLst>
                <a:ext uri="{FF2B5EF4-FFF2-40B4-BE49-F238E27FC236}">
                  <a16:creationId xmlns:a16="http://schemas.microsoft.com/office/drawing/2014/main" id="{E7FC87C2-4ADC-4369-BC9E-E5DFEB9FDF92}"/>
                </a:ext>
              </a:extLst>
            </p:cNvPr>
            <p:cNvSpPr/>
            <p:nvPr/>
          </p:nvSpPr>
          <p:spPr>
            <a:xfrm>
              <a:off x="147513" y="1500717"/>
              <a:ext cx="12108023" cy="5302718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9AE540A8-299D-4010-88A1-D2E73C22E27A}"/>
                </a:ext>
              </a:extLst>
            </p:cNvPr>
            <p:cNvSpPr txBox="1"/>
            <p:nvPr/>
          </p:nvSpPr>
          <p:spPr>
            <a:xfrm>
              <a:off x="1451744" y="1633276"/>
              <a:ext cx="922741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학과 홈페이지 </a:t>
              </a:r>
              <a:r>
                <a:rPr lang="en-US" altLang="ko-KR" sz="3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https://www.hit.ac.kr/radiation</a:t>
              </a:r>
              <a:endParaRPr lang="ko-KR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E67081A1-27D3-41EA-B503-1B5D624A6B84}"/>
                </a:ext>
              </a:extLst>
            </p:cNvPr>
            <p:cNvCxnSpPr>
              <a:cxnSpLocks/>
            </p:cNvCxnSpPr>
            <p:nvPr/>
          </p:nvCxnSpPr>
          <p:spPr>
            <a:xfrm>
              <a:off x="1451743" y="2863083"/>
              <a:ext cx="9204852" cy="0"/>
            </a:xfrm>
            <a:prstGeom prst="line">
              <a:avLst/>
            </a:prstGeom>
            <a:ln w="9525" cap="flat" cmpd="sng" algn="ctr">
              <a:solidFill>
                <a:schemeClr val="dk1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pic>
          <p:nvPicPr>
            <p:cNvPr id="26" name="그림 25">
              <a:extLst>
                <a:ext uri="{FF2B5EF4-FFF2-40B4-BE49-F238E27FC236}">
                  <a16:creationId xmlns:a16="http://schemas.microsoft.com/office/drawing/2014/main" id="{473DD32C-969C-45E2-96F3-63243E057B9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4701" y="3067617"/>
              <a:ext cx="11993649" cy="657317"/>
            </a:xfrm>
            <a:prstGeom prst="rect">
              <a:avLst/>
            </a:prstGeom>
          </p:spPr>
        </p:pic>
        <p:pic>
          <p:nvPicPr>
            <p:cNvPr id="27" name="그림 26">
              <a:extLst>
                <a:ext uri="{FF2B5EF4-FFF2-40B4-BE49-F238E27FC236}">
                  <a16:creationId xmlns:a16="http://schemas.microsoft.com/office/drawing/2014/main" id="{66770CBF-3647-4013-B02B-BC5501AE68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3287"/>
            <a:stretch/>
          </p:blipFill>
          <p:spPr>
            <a:xfrm>
              <a:off x="298403" y="4152076"/>
              <a:ext cx="3323828" cy="971686"/>
            </a:xfrm>
            <a:prstGeom prst="rect">
              <a:avLst/>
            </a:prstGeom>
          </p:spPr>
        </p:pic>
        <p:sp>
          <p:nvSpPr>
            <p:cNvPr id="28" name="사각형: 둥근 모서리 27">
              <a:extLst>
                <a:ext uri="{FF2B5EF4-FFF2-40B4-BE49-F238E27FC236}">
                  <a16:creationId xmlns:a16="http://schemas.microsoft.com/office/drawing/2014/main" id="{E7956C8C-EECD-41DF-A999-65079BC042A2}"/>
                </a:ext>
              </a:extLst>
            </p:cNvPr>
            <p:cNvSpPr/>
            <p:nvPr/>
          </p:nvSpPr>
          <p:spPr>
            <a:xfrm>
              <a:off x="1663102" y="3981858"/>
              <a:ext cx="1875454" cy="1141904"/>
            </a:xfrm>
            <a:prstGeom prst="roundRect">
              <a:avLst/>
            </a:prstGeom>
            <a:noFill/>
            <a:ln w="76200">
              <a:solidFill>
                <a:srgbClr val="FF33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9" name="그림 28">
              <a:extLst>
                <a:ext uri="{FF2B5EF4-FFF2-40B4-BE49-F238E27FC236}">
                  <a16:creationId xmlns:a16="http://schemas.microsoft.com/office/drawing/2014/main" id="{91453AF1-2B3F-4422-B807-83C367EC9BB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73123" y="3929466"/>
              <a:ext cx="3647733" cy="2743999"/>
            </a:xfrm>
            <a:prstGeom prst="rect">
              <a:avLst/>
            </a:prstGeom>
          </p:spPr>
        </p:pic>
        <p:pic>
          <p:nvPicPr>
            <p:cNvPr id="30" name="그림 29">
              <a:extLst>
                <a:ext uri="{FF2B5EF4-FFF2-40B4-BE49-F238E27FC236}">
                  <a16:creationId xmlns:a16="http://schemas.microsoft.com/office/drawing/2014/main" id="{3B17A992-D7DD-41C7-9F7D-417D7404033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571747" y="3958946"/>
              <a:ext cx="3873935" cy="27145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547108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6908C22-EA7E-49BD-AB6A-F82035FE439D}"/>
              </a:ext>
            </a:extLst>
          </p:cNvPr>
          <p:cNvSpPr txBox="1"/>
          <p:nvPr/>
        </p:nvSpPr>
        <p:spPr>
          <a:xfrm>
            <a:off x="413560" y="207314"/>
            <a:ext cx="8713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Ⅰ. </a:t>
            </a:r>
            <a:r>
              <a:rPr lang="ko-KR" altLang="en-US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방사선학과</a:t>
            </a:r>
            <a:endParaRPr lang="en-US" altLang="ko-KR" sz="20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4A014D8F-CFDE-400C-9B9C-80441D9F25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2948007"/>
              </p:ext>
            </p:extLst>
          </p:nvPr>
        </p:nvGraphicFramePr>
        <p:xfrm>
          <a:off x="522055" y="838333"/>
          <a:ext cx="6696459" cy="413512"/>
        </p:xfrm>
        <a:graphic>
          <a:graphicData uri="http://schemas.openxmlformats.org/drawingml/2006/table">
            <a:tbl>
              <a:tblPr/>
              <a:tblGrid>
                <a:gridCol w="315444">
                  <a:extLst>
                    <a:ext uri="{9D8B030D-6E8A-4147-A177-3AD203B41FA5}">
                      <a16:colId xmlns:a16="http://schemas.microsoft.com/office/drawing/2014/main" val="1142366957"/>
                    </a:ext>
                  </a:extLst>
                </a:gridCol>
                <a:gridCol w="216229">
                  <a:extLst>
                    <a:ext uri="{9D8B030D-6E8A-4147-A177-3AD203B41FA5}">
                      <a16:colId xmlns:a16="http://schemas.microsoft.com/office/drawing/2014/main" val="3272108953"/>
                    </a:ext>
                  </a:extLst>
                </a:gridCol>
                <a:gridCol w="6164786">
                  <a:extLst>
                    <a:ext uri="{9D8B030D-6E8A-4147-A177-3AD203B41FA5}">
                      <a16:colId xmlns:a16="http://schemas.microsoft.com/office/drawing/2014/main" val="2543225912"/>
                    </a:ext>
                  </a:extLst>
                </a:gridCol>
              </a:tblGrid>
              <a:tr h="2772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kern="0" spc="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304800" marR="0" indent="-3048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실습실 및 장치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기자재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14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0640761"/>
                  </a:ext>
                </a:extLst>
              </a:tr>
            </a:tbl>
          </a:graphicData>
        </a:graphic>
      </p:graphicFrame>
      <p:sp>
        <p:nvSpPr>
          <p:cNvPr id="9" name="슬라이드 번호 개체 틀 1">
            <a:extLst>
              <a:ext uri="{FF2B5EF4-FFF2-40B4-BE49-F238E27FC236}">
                <a16:creationId xmlns:a16="http://schemas.microsoft.com/office/drawing/2014/main" id="{9EFF0E0F-534E-4C8E-B0FF-F71AE90C22CC}"/>
              </a:ext>
            </a:extLst>
          </p:cNvPr>
          <p:cNvSpPr txBox="1">
            <a:spLocks/>
          </p:cNvSpPr>
          <p:nvPr/>
        </p:nvSpPr>
        <p:spPr>
          <a:xfrm>
            <a:off x="4758851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100" dirty="0"/>
              <a:t>- 4 -</a:t>
            </a:r>
            <a:endParaRPr lang="ko-KR" altLang="en-US" sz="1100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5D4178AF-E1ED-4313-9399-9A719E089FAC}"/>
              </a:ext>
            </a:extLst>
          </p:cNvPr>
          <p:cNvGrpSpPr/>
          <p:nvPr/>
        </p:nvGrpSpPr>
        <p:grpSpPr>
          <a:xfrm>
            <a:off x="413560" y="1544292"/>
            <a:ext cx="6120850" cy="2028728"/>
            <a:chOff x="810490" y="1899347"/>
            <a:chExt cx="6597696" cy="2272332"/>
          </a:xfrm>
        </p:grpSpPr>
        <p:pic>
          <p:nvPicPr>
            <p:cNvPr id="39" name="그림 1" descr="stock-photo-15563621-human-circolatory-system-cross-section.jpg">
              <a:extLst>
                <a:ext uri="{FF2B5EF4-FFF2-40B4-BE49-F238E27FC236}">
                  <a16:creationId xmlns:a16="http://schemas.microsoft.com/office/drawing/2014/main" id="{FBA2E3B8-8C30-4E0F-80E8-FF0DD606E7D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8428" y="1924463"/>
              <a:ext cx="1117610" cy="2247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7" name="그림 7" descr="stock-photo-17128203-man-muscular-system-anterior-view-isolated.jpg">
              <a:extLst>
                <a:ext uri="{FF2B5EF4-FFF2-40B4-BE49-F238E27FC236}">
                  <a16:creationId xmlns:a16="http://schemas.microsoft.com/office/drawing/2014/main" id="{60C80C80-659E-481F-9EDB-CBE8274C3F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02332" y="1913592"/>
              <a:ext cx="1161088" cy="2258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그림 14" descr="990.JPG">
              <a:extLst>
                <a:ext uri="{FF2B5EF4-FFF2-40B4-BE49-F238E27FC236}">
                  <a16:creationId xmlns:a16="http://schemas.microsoft.com/office/drawing/2014/main" id="{A1A982A8-15F9-4EE5-94E9-AC6DB3E55E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0490" y="1899347"/>
              <a:ext cx="1141517" cy="2272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그림 15" descr="999.JPG">
              <a:extLst>
                <a:ext uri="{FF2B5EF4-FFF2-40B4-BE49-F238E27FC236}">
                  <a16:creationId xmlns:a16="http://schemas.microsoft.com/office/drawing/2014/main" id="{01DFC158-6B5B-4283-8870-DB3E0CF6823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6305" y="1974433"/>
              <a:ext cx="1081092" cy="21972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그림 8" descr="stock-photo-14244881-illustrated-cross-section-diagram-of-human.jpg">
              <a:extLst>
                <a:ext uri="{FF2B5EF4-FFF2-40B4-BE49-F238E27FC236}">
                  <a16:creationId xmlns:a16="http://schemas.microsoft.com/office/drawing/2014/main" id="{FA23C46C-01FF-40DD-BAB7-6E18B34D697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8173" y="1943839"/>
              <a:ext cx="1370013" cy="2227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D47E34B3-2199-4C02-9219-63AA36444516}"/>
              </a:ext>
            </a:extLst>
          </p:cNvPr>
          <p:cNvGrpSpPr/>
          <p:nvPr/>
        </p:nvGrpSpPr>
        <p:grpSpPr>
          <a:xfrm>
            <a:off x="759345" y="5184907"/>
            <a:ext cx="5602110" cy="1052483"/>
            <a:chOff x="759345" y="5184907"/>
            <a:chExt cx="5602110" cy="1052483"/>
          </a:xfrm>
        </p:grpSpPr>
        <p:pic>
          <p:nvPicPr>
            <p:cNvPr id="21" name="그림 6" descr="22.bmp">
              <a:extLst>
                <a:ext uri="{FF2B5EF4-FFF2-40B4-BE49-F238E27FC236}">
                  <a16:creationId xmlns:a16="http://schemas.microsoft.com/office/drawing/2014/main" id="{67295FBE-E6B3-43C2-A0CA-33C2B799706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5205" y="5257200"/>
              <a:ext cx="939787" cy="778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2" descr="C-T">
              <a:extLst>
                <a:ext uri="{FF2B5EF4-FFF2-40B4-BE49-F238E27FC236}">
                  <a16:creationId xmlns:a16="http://schemas.microsoft.com/office/drawing/2014/main" id="{AD439C5B-9596-4C2C-B7ED-4E02C80FD91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4999" y="5211242"/>
              <a:ext cx="1000475" cy="885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8">
              <a:extLst>
                <a:ext uri="{FF2B5EF4-FFF2-40B4-BE49-F238E27FC236}">
                  <a16:creationId xmlns:a16="http://schemas.microsoft.com/office/drawing/2014/main" id="{025201C4-B934-4D9D-A259-6A0F8C4090F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73484" y="5191066"/>
              <a:ext cx="919226" cy="925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2" descr="https://encrypted-tbn0.gstatic.com/images?q=tbn:ANd9GcQW-2CxYnXMvJNdew7s90O0RKmKTJ1gHZY95CTI5BrpCfhkfIBx">
              <a:hlinkClick r:id="rId10"/>
              <a:extLst>
                <a:ext uri="{FF2B5EF4-FFF2-40B4-BE49-F238E27FC236}">
                  <a16:creationId xmlns:a16="http://schemas.microsoft.com/office/drawing/2014/main" id="{05FEB496-207B-4010-A116-A334397AF2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49149" y="5184907"/>
              <a:ext cx="1112306" cy="10524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FF19378C-684C-4D23-A071-2F388F09B252}"/>
                </a:ext>
              </a:extLst>
            </p:cNvPr>
            <p:cNvGrpSpPr/>
            <p:nvPr/>
          </p:nvGrpSpPr>
          <p:grpSpPr>
            <a:xfrm>
              <a:off x="759345" y="5233142"/>
              <a:ext cx="1036245" cy="972397"/>
              <a:chOff x="759345" y="5233142"/>
              <a:chExt cx="1036245" cy="972397"/>
            </a:xfrm>
          </p:grpSpPr>
          <p:pic>
            <p:nvPicPr>
              <p:cNvPr id="24" name="Picture 9" descr="C-ST2">
                <a:extLst>
                  <a:ext uri="{FF2B5EF4-FFF2-40B4-BE49-F238E27FC236}">
                    <a16:creationId xmlns:a16="http://schemas.microsoft.com/office/drawing/2014/main" id="{EA02B6F7-60E9-4C06-80DC-4EC56EFC277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9345" y="5233142"/>
                <a:ext cx="1027667" cy="9723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0B8973A-C52D-4955-AD1C-7410223D54AD}"/>
                  </a:ext>
                </a:extLst>
              </p:cNvPr>
              <p:cNvSpPr txBox="1"/>
              <p:nvPr/>
            </p:nvSpPr>
            <p:spPr bwMode="auto">
              <a:xfrm>
                <a:off x="759345" y="5245133"/>
                <a:ext cx="204924" cy="150197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en-US" altLang="ko-KR" sz="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굴림" panose="020B0600000101010101" pitchFamily="50" charset="-127"/>
                  <a:ea typeface="나눔바른고딕 Light"/>
                  <a:cs typeface="+mn-cs"/>
                </a:endParaRPr>
              </a:p>
            </p:txBody>
          </p:sp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4379B20B-AE5D-492A-8FFC-ABAD278F9BE9}"/>
                  </a:ext>
                </a:extLst>
              </p:cNvPr>
              <p:cNvSpPr txBox="1"/>
              <p:nvPr/>
            </p:nvSpPr>
            <p:spPr bwMode="auto">
              <a:xfrm>
                <a:off x="1590666" y="5245133"/>
                <a:ext cx="204924" cy="150197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en-US" altLang="ko-KR" sz="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굴림" panose="020B0600000101010101" pitchFamily="50" charset="-127"/>
                  <a:ea typeface="나눔바른고딕 Light"/>
                  <a:cs typeface="+mn-cs"/>
                </a:endParaRP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BC9454F5-0DF7-4CBA-8DB4-B7A7A0D511CC}"/>
                  </a:ext>
                </a:extLst>
              </p:cNvPr>
              <p:cNvSpPr txBox="1"/>
              <p:nvPr/>
            </p:nvSpPr>
            <p:spPr bwMode="auto">
              <a:xfrm>
                <a:off x="768066" y="6042438"/>
                <a:ext cx="206377" cy="150197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</p:spPr>
            <p:txBody>
              <a:bodyPr>
                <a:spAutoFit/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en-US" altLang="ko-KR" sz="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굴림" panose="020B0600000101010101" pitchFamily="50" charset="-127"/>
                  <a:ea typeface="나눔바른고딕 Light"/>
                  <a:cs typeface="+mn-cs"/>
                </a:endParaRPr>
              </a:p>
            </p:txBody>
          </p:sp>
        </p:grpSp>
      </p:grpSp>
      <p:pic>
        <p:nvPicPr>
          <p:cNvPr id="42" name="Picture 10" descr="http://www.samsunghospital.com/upload/editor/Image/images/Cms/exam/br/%25EC%259D%25BC%25EB%25B0%2598%25EA%25B2%2580%25EC%2582%25AC%25EC%258B%25A41.jpg">
            <a:hlinkClick r:id="rId13"/>
            <a:extLst>
              <a:ext uri="{FF2B5EF4-FFF2-40B4-BE49-F238E27FC236}">
                <a16:creationId xmlns:a16="http://schemas.microsoft.com/office/drawing/2014/main" id="{A1FF5463-59D2-4D94-B889-18BFDF562F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19" t="13971" r="66505" b="35822"/>
          <a:stretch>
            <a:fillRect/>
          </a:stretch>
        </p:blipFill>
        <p:spPr bwMode="auto">
          <a:xfrm>
            <a:off x="7518258" y="4181216"/>
            <a:ext cx="1164217" cy="2521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10" descr="http://www.samsunghospital.com/upload/editor/Image/images/Cms/exam/br/%25EC%259D%25BC%25EB%25B0%2598%25EA%25B2%2580%25EC%2582%25AC%25EC%258B%25A41.jpg">
            <a:hlinkClick r:id="rId13"/>
            <a:extLst>
              <a:ext uri="{FF2B5EF4-FFF2-40B4-BE49-F238E27FC236}">
                <a16:creationId xmlns:a16="http://schemas.microsoft.com/office/drawing/2014/main" id="{13A59CB9-64F9-43F0-B33E-84425D3273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27" t="1811" r="37431" b="64610"/>
          <a:stretch>
            <a:fillRect/>
          </a:stretch>
        </p:blipFill>
        <p:spPr bwMode="auto">
          <a:xfrm>
            <a:off x="7441749" y="635000"/>
            <a:ext cx="1000637" cy="117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10" descr="http://www.samsunghospital.com/upload/editor/Image/images/Cms/exam/br/%25EC%259D%25BC%25EB%25B0%2598%25EA%25B2%2580%25EC%2582%25AC%25EC%258B%25A41.jpg">
            <a:hlinkClick r:id="rId13"/>
            <a:extLst>
              <a:ext uri="{FF2B5EF4-FFF2-40B4-BE49-F238E27FC236}">
                <a16:creationId xmlns:a16="http://schemas.microsoft.com/office/drawing/2014/main" id="{EEF4487E-572E-44DB-A380-CA2A57BF0E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8" t="66225" r="72371" b="1488"/>
          <a:stretch>
            <a:fillRect/>
          </a:stretch>
        </p:blipFill>
        <p:spPr bwMode="auto">
          <a:xfrm rot="10800000">
            <a:off x="8775027" y="5613763"/>
            <a:ext cx="895115" cy="1045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10" descr="http://www.samsunghospital.com/upload/editor/Image/images/Cms/exam/br/%25EC%259D%25BC%25EB%25B0%2598%25EA%25B2%2580%25EC%2582%25AC%25EC%258B%25A41.jpg">
            <a:hlinkClick r:id="rId13"/>
            <a:extLst>
              <a:ext uri="{FF2B5EF4-FFF2-40B4-BE49-F238E27FC236}">
                <a16:creationId xmlns:a16="http://schemas.microsoft.com/office/drawing/2014/main" id="{870ACCAF-4A55-40DB-A8EF-A731F392A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65" t="66399" r="2869" b="2448"/>
          <a:stretch>
            <a:fillRect/>
          </a:stretch>
        </p:blipFill>
        <p:spPr bwMode="auto">
          <a:xfrm>
            <a:off x="8886712" y="3292674"/>
            <a:ext cx="671743" cy="74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10" descr="http://www.samsunghospital.com/upload/editor/Image/images/Cms/exam/br/%25EC%259D%25BC%25EB%25B0%2598%25EA%25B2%2580%25EC%2582%25AC%25EC%258B%25A41.jpg">
            <a:hlinkClick r:id="rId13"/>
            <a:extLst>
              <a:ext uri="{FF2B5EF4-FFF2-40B4-BE49-F238E27FC236}">
                <a16:creationId xmlns:a16="http://schemas.microsoft.com/office/drawing/2014/main" id="{48705FD9-8F95-45E6-ACF4-28F6F38A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12" t="22832" r="12598" b="35194"/>
          <a:stretch>
            <a:fillRect/>
          </a:stretch>
        </p:blipFill>
        <p:spPr bwMode="auto">
          <a:xfrm>
            <a:off x="7465328" y="1927642"/>
            <a:ext cx="1284950" cy="210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1657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6908C22-EA7E-49BD-AB6A-F82035FE439D}"/>
              </a:ext>
            </a:extLst>
          </p:cNvPr>
          <p:cNvSpPr txBox="1"/>
          <p:nvPr/>
        </p:nvSpPr>
        <p:spPr>
          <a:xfrm>
            <a:off x="413560" y="207314"/>
            <a:ext cx="8713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Ⅰ. </a:t>
            </a:r>
            <a:r>
              <a:rPr lang="ko-KR" altLang="en-US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방사선학과</a:t>
            </a:r>
            <a:endParaRPr lang="en-US" altLang="ko-KR" sz="20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4A014D8F-CFDE-400C-9B9C-80441D9F258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22055" y="838333"/>
          <a:ext cx="6696459" cy="413512"/>
        </p:xfrm>
        <a:graphic>
          <a:graphicData uri="http://schemas.openxmlformats.org/drawingml/2006/table">
            <a:tbl>
              <a:tblPr/>
              <a:tblGrid>
                <a:gridCol w="315444">
                  <a:extLst>
                    <a:ext uri="{9D8B030D-6E8A-4147-A177-3AD203B41FA5}">
                      <a16:colId xmlns:a16="http://schemas.microsoft.com/office/drawing/2014/main" val="1142366957"/>
                    </a:ext>
                  </a:extLst>
                </a:gridCol>
                <a:gridCol w="216229">
                  <a:extLst>
                    <a:ext uri="{9D8B030D-6E8A-4147-A177-3AD203B41FA5}">
                      <a16:colId xmlns:a16="http://schemas.microsoft.com/office/drawing/2014/main" val="3272108953"/>
                    </a:ext>
                  </a:extLst>
                </a:gridCol>
                <a:gridCol w="6164786">
                  <a:extLst>
                    <a:ext uri="{9D8B030D-6E8A-4147-A177-3AD203B41FA5}">
                      <a16:colId xmlns:a16="http://schemas.microsoft.com/office/drawing/2014/main" val="2543225912"/>
                    </a:ext>
                  </a:extLst>
                </a:gridCol>
              </a:tblGrid>
              <a:tr h="2772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kern="0" spc="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304800" marR="0" indent="-3048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실습실 및 장치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기자재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14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0640761"/>
                  </a:ext>
                </a:extLst>
              </a:tr>
            </a:tbl>
          </a:graphicData>
        </a:graphic>
      </p:graphicFrame>
      <p:sp>
        <p:nvSpPr>
          <p:cNvPr id="9" name="슬라이드 번호 개체 틀 1">
            <a:extLst>
              <a:ext uri="{FF2B5EF4-FFF2-40B4-BE49-F238E27FC236}">
                <a16:creationId xmlns:a16="http://schemas.microsoft.com/office/drawing/2014/main" id="{9EFF0E0F-534E-4C8E-B0FF-F71AE90C22CC}"/>
              </a:ext>
            </a:extLst>
          </p:cNvPr>
          <p:cNvSpPr txBox="1">
            <a:spLocks/>
          </p:cNvSpPr>
          <p:nvPr/>
        </p:nvSpPr>
        <p:spPr>
          <a:xfrm>
            <a:off x="4758851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100" dirty="0"/>
              <a:t>- 4 -</a:t>
            </a:r>
            <a:endParaRPr lang="ko-KR" altLang="en-US" sz="1100" dirty="0"/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6623876A-6B93-457F-B281-E994841077C5}"/>
              </a:ext>
            </a:extLst>
          </p:cNvPr>
          <p:cNvGrpSpPr/>
          <p:nvPr/>
        </p:nvGrpSpPr>
        <p:grpSpPr>
          <a:xfrm>
            <a:off x="413560" y="1482754"/>
            <a:ext cx="10081400" cy="2548221"/>
            <a:chOff x="419149" y="1726269"/>
            <a:chExt cx="16122834" cy="4827034"/>
          </a:xfrm>
        </p:grpSpPr>
        <p:sp>
          <p:nvSpPr>
            <p:cNvPr id="27" name="사각형: 둥근 모서리 26">
              <a:extLst>
                <a:ext uri="{FF2B5EF4-FFF2-40B4-BE49-F238E27FC236}">
                  <a16:creationId xmlns:a16="http://schemas.microsoft.com/office/drawing/2014/main" id="{B61CF8E3-F54E-4E1D-A5B6-5EE3C90FE03E}"/>
                </a:ext>
              </a:extLst>
            </p:cNvPr>
            <p:cNvSpPr/>
            <p:nvPr/>
          </p:nvSpPr>
          <p:spPr>
            <a:xfrm>
              <a:off x="419149" y="1726269"/>
              <a:ext cx="16122834" cy="4827034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8" name="그림 27" descr="텍스트, 바닥, 실내, 벽이(가) 표시된 사진&#10;&#10;자동 생성된 설명">
              <a:extLst>
                <a:ext uri="{FF2B5EF4-FFF2-40B4-BE49-F238E27FC236}">
                  <a16:creationId xmlns:a16="http://schemas.microsoft.com/office/drawing/2014/main" id="{56970901-FA36-4361-B5DB-A407A422951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6665" y="2326360"/>
              <a:ext cx="5626813" cy="3886554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4DEE01FE-FE8C-4796-A657-632A4C0C6C57}"/>
                </a:ext>
              </a:extLst>
            </p:cNvPr>
            <p:cNvSpPr txBox="1"/>
            <p:nvPr/>
          </p:nvSpPr>
          <p:spPr>
            <a:xfrm>
              <a:off x="665882" y="1726269"/>
              <a:ext cx="4721721" cy="5194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CR</a:t>
              </a:r>
              <a:r>
                <a:rPr lang="ko-KR" altLang="en-US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촬영실 및 조정실</a:t>
              </a:r>
            </a:p>
          </p:txBody>
        </p:sp>
        <p:pic>
          <p:nvPicPr>
            <p:cNvPr id="30" name="그림 29" descr="실내, 바닥, 벽, 욕실이(가) 표시된 사진&#10;&#10;자동 생성된 설명">
              <a:extLst>
                <a:ext uri="{FF2B5EF4-FFF2-40B4-BE49-F238E27FC236}">
                  <a16:creationId xmlns:a16="http://schemas.microsoft.com/office/drawing/2014/main" id="{B91D97C2-E969-4F44-A2FA-2FDCB3496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4732" y="2326360"/>
              <a:ext cx="4847853" cy="3886554"/>
            </a:xfrm>
            <a:prstGeom prst="rect">
              <a:avLst/>
            </a:prstGeom>
          </p:spPr>
        </p:pic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332B65B2-5514-40CE-B534-013188F7A472}"/>
              </a:ext>
            </a:extLst>
          </p:cNvPr>
          <p:cNvGrpSpPr/>
          <p:nvPr/>
        </p:nvGrpSpPr>
        <p:grpSpPr>
          <a:xfrm>
            <a:off x="3598132" y="4149100"/>
            <a:ext cx="8491591" cy="2501586"/>
            <a:chOff x="419149" y="1723763"/>
            <a:chExt cx="11392209" cy="4829539"/>
          </a:xfrm>
        </p:grpSpPr>
        <p:sp>
          <p:nvSpPr>
            <p:cNvPr id="33" name="사각형: 둥근 모서리 32">
              <a:extLst>
                <a:ext uri="{FF2B5EF4-FFF2-40B4-BE49-F238E27FC236}">
                  <a16:creationId xmlns:a16="http://schemas.microsoft.com/office/drawing/2014/main" id="{53DEAEFE-C80C-49BC-8444-07C09485BD85}"/>
                </a:ext>
              </a:extLst>
            </p:cNvPr>
            <p:cNvSpPr/>
            <p:nvPr/>
          </p:nvSpPr>
          <p:spPr>
            <a:xfrm>
              <a:off x="419149" y="1772769"/>
              <a:ext cx="11392209" cy="4780533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B03CF827-2600-4608-925B-7A486C29A896}"/>
                </a:ext>
              </a:extLst>
            </p:cNvPr>
            <p:cNvSpPr txBox="1"/>
            <p:nvPr/>
          </p:nvSpPr>
          <p:spPr>
            <a:xfrm>
              <a:off x="862352" y="1723763"/>
              <a:ext cx="21164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PACS</a:t>
              </a:r>
              <a:r>
                <a:rPr lang="ko-KR" altLang="en-US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실</a:t>
              </a:r>
            </a:p>
          </p:txBody>
        </p:sp>
        <p:pic>
          <p:nvPicPr>
            <p:cNvPr id="38" name="그림 37" descr="텍스트, 바닥, 컴퓨터이(가) 표시된 사진&#10;&#10;자동 생성된 설명">
              <a:extLst>
                <a:ext uri="{FF2B5EF4-FFF2-40B4-BE49-F238E27FC236}">
                  <a16:creationId xmlns:a16="http://schemas.microsoft.com/office/drawing/2014/main" id="{263C35D0-3E0A-410E-95E5-724CFC6D63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6392" y="2326361"/>
              <a:ext cx="5328860" cy="3886554"/>
            </a:xfrm>
            <a:prstGeom prst="rect">
              <a:avLst/>
            </a:prstGeom>
          </p:spPr>
        </p:pic>
        <p:pic>
          <p:nvPicPr>
            <p:cNvPr id="40" name="그림 39" descr="실내, 천장, 바닥, 가구이(가) 표시된 사진&#10;&#10;자동 생성된 설명">
              <a:extLst>
                <a:ext uri="{FF2B5EF4-FFF2-40B4-BE49-F238E27FC236}">
                  <a16:creationId xmlns:a16="http://schemas.microsoft.com/office/drawing/2014/main" id="{6531F335-3323-47AE-BA8E-435E8326A3E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16131" y="2326362"/>
              <a:ext cx="5087002" cy="3886554"/>
            </a:xfrm>
            <a:prstGeom prst="rect">
              <a:avLst/>
            </a:prstGeom>
          </p:spPr>
        </p:pic>
      </p:grpSp>
      <p:pic>
        <p:nvPicPr>
          <p:cNvPr id="41" name="그림 40" descr="실내, 바닥, 벽, 싱크이(가) 표시된 사진&#10;&#10;자동 생성된 설명">
            <a:extLst>
              <a:ext uri="{FF2B5EF4-FFF2-40B4-BE49-F238E27FC236}">
                <a16:creationId xmlns:a16="http://schemas.microsoft.com/office/drawing/2014/main" id="{559DF37C-3611-4834-9EA8-DCAEF80DFB2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3479" y="1826033"/>
            <a:ext cx="2708237" cy="2031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5744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6908C22-EA7E-49BD-AB6A-F82035FE439D}"/>
              </a:ext>
            </a:extLst>
          </p:cNvPr>
          <p:cNvSpPr txBox="1"/>
          <p:nvPr/>
        </p:nvSpPr>
        <p:spPr>
          <a:xfrm>
            <a:off x="413560" y="207314"/>
            <a:ext cx="8713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Ⅰ. </a:t>
            </a:r>
            <a:r>
              <a:rPr lang="ko-KR" altLang="en-US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방사선학과</a:t>
            </a:r>
            <a:endParaRPr lang="en-US" altLang="ko-KR" sz="20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4A014D8F-CFDE-400C-9B9C-80441D9F258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22055" y="838333"/>
          <a:ext cx="6696459" cy="413512"/>
        </p:xfrm>
        <a:graphic>
          <a:graphicData uri="http://schemas.openxmlformats.org/drawingml/2006/table">
            <a:tbl>
              <a:tblPr/>
              <a:tblGrid>
                <a:gridCol w="315444">
                  <a:extLst>
                    <a:ext uri="{9D8B030D-6E8A-4147-A177-3AD203B41FA5}">
                      <a16:colId xmlns:a16="http://schemas.microsoft.com/office/drawing/2014/main" val="1142366957"/>
                    </a:ext>
                  </a:extLst>
                </a:gridCol>
                <a:gridCol w="216229">
                  <a:extLst>
                    <a:ext uri="{9D8B030D-6E8A-4147-A177-3AD203B41FA5}">
                      <a16:colId xmlns:a16="http://schemas.microsoft.com/office/drawing/2014/main" val="3272108953"/>
                    </a:ext>
                  </a:extLst>
                </a:gridCol>
                <a:gridCol w="6164786">
                  <a:extLst>
                    <a:ext uri="{9D8B030D-6E8A-4147-A177-3AD203B41FA5}">
                      <a16:colId xmlns:a16="http://schemas.microsoft.com/office/drawing/2014/main" val="2543225912"/>
                    </a:ext>
                  </a:extLst>
                </a:gridCol>
              </a:tblGrid>
              <a:tr h="2772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kern="0" spc="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304800" marR="0" indent="-3048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실습실 및 장치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기자재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14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0640761"/>
                  </a:ext>
                </a:extLst>
              </a:tr>
            </a:tbl>
          </a:graphicData>
        </a:graphic>
      </p:graphicFrame>
      <p:sp>
        <p:nvSpPr>
          <p:cNvPr id="9" name="슬라이드 번호 개체 틀 1">
            <a:extLst>
              <a:ext uri="{FF2B5EF4-FFF2-40B4-BE49-F238E27FC236}">
                <a16:creationId xmlns:a16="http://schemas.microsoft.com/office/drawing/2014/main" id="{9EFF0E0F-534E-4C8E-B0FF-F71AE90C22CC}"/>
              </a:ext>
            </a:extLst>
          </p:cNvPr>
          <p:cNvSpPr txBox="1">
            <a:spLocks/>
          </p:cNvSpPr>
          <p:nvPr/>
        </p:nvSpPr>
        <p:spPr>
          <a:xfrm>
            <a:off x="4758851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100" dirty="0"/>
              <a:t>- 4 -</a:t>
            </a:r>
            <a:endParaRPr lang="ko-KR" altLang="en-US" sz="1100" dirty="0"/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C83C8E5F-95BF-477E-BCD4-6C521F280729}"/>
              </a:ext>
            </a:extLst>
          </p:cNvPr>
          <p:cNvGrpSpPr/>
          <p:nvPr/>
        </p:nvGrpSpPr>
        <p:grpSpPr>
          <a:xfrm>
            <a:off x="413560" y="1493167"/>
            <a:ext cx="7771491" cy="2598736"/>
            <a:chOff x="419149" y="1688974"/>
            <a:chExt cx="11368463" cy="4864328"/>
          </a:xfrm>
        </p:grpSpPr>
        <p:sp>
          <p:nvSpPr>
            <p:cNvPr id="11" name="사각형: 둥근 모서리 10">
              <a:extLst>
                <a:ext uri="{FF2B5EF4-FFF2-40B4-BE49-F238E27FC236}">
                  <a16:creationId xmlns:a16="http://schemas.microsoft.com/office/drawing/2014/main" id="{EFCE530F-7588-48BF-8E1F-2B6AB9DDC25A}"/>
                </a:ext>
              </a:extLst>
            </p:cNvPr>
            <p:cNvSpPr/>
            <p:nvPr/>
          </p:nvSpPr>
          <p:spPr>
            <a:xfrm>
              <a:off x="419149" y="1783533"/>
              <a:ext cx="11368463" cy="4769769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300964E-3629-4511-9A8A-348B67D43354}"/>
                </a:ext>
              </a:extLst>
            </p:cNvPr>
            <p:cNvSpPr txBox="1"/>
            <p:nvPr/>
          </p:nvSpPr>
          <p:spPr>
            <a:xfrm>
              <a:off x="776630" y="1688974"/>
              <a:ext cx="3603600" cy="6337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유방촬영 실습실</a:t>
              </a:r>
            </a:p>
          </p:txBody>
        </p:sp>
        <p:pic>
          <p:nvPicPr>
            <p:cNvPr id="13" name="그림 12" descr="실내, 벽, 바닥이(가) 표시된 사진&#10;&#10;자동 생성된 설명">
              <a:extLst>
                <a:ext uri="{FF2B5EF4-FFF2-40B4-BE49-F238E27FC236}">
                  <a16:creationId xmlns:a16="http://schemas.microsoft.com/office/drawing/2014/main" id="{873F6551-9FDD-4484-8A95-6161ADDAF10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1186" y="2326363"/>
              <a:ext cx="4927385" cy="3886552"/>
            </a:xfrm>
            <a:prstGeom prst="rect">
              <a:avLst/>
            </a:prstGeom>
          </p:spPr>
        </p:pic>
        <p:grpSp>
          <p:nvGrpSpPr>
            <p:cNvPr id="14" name="그룹 1">
              <a:extLst>
                <a:ext uri="{FF2B5EF4-FFF2-40B4-BE49-F238E27FC236}">
                  <a16:creationId xmlns:a16="http://schemas.microsoft.com/office/drawing/2014/main" id="{2135BE15-7BD1-42FE-A765-EAB350DCC0F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07530" y="2116989"/>
              <a:ext cx="4951412" cy="4305300"/>
              <a:chOff x="146557" y="2625360"/>
              <a:chExt cx="4590435" cy="3906295"/>
            </a:xfrm>
          </p:grpSpPr>
          <p:pic>
            <p:nvPicPr>
              <p:cNvPr id="15" name="Picture 2" descr="http://www.greenpio.com/pmir_img/am_breast_new_001.gif">
                <a:extLst>
                  <a:ext uri="{FF2B5EF4-FFF2-40B4-BE49-F238E27FC236}">
                    <a16:creationId xmlns:a16="http://schemas.microsoft.com/office/drawing/2014/main" id="{ABDC77A7-7D5C-4252-9CA9-D8148383026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557" y="2625360"/>
                <a:ext cx="2389395" cy="22888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4" descr="https://encrypted-tbn1.gstatic.com/images?q=tbn:ANd9GcRDRKMQfh7U34og4gLa0IXu6ahixgYs6qixkFstA8HmftWei-Zh">
                <a:hlinkClick r:id="rId4"/>
                <a:extLst>
                  <a:ext uri="{FF2B5EF4-FFF2-40B4-BE49-F238E27FC236}">
                    <a16:creationId xmlns:a16="http://schemas.microsoft.com/office/drawing/2014/main" id="{39A884E3-9B03-4345-B12F-509D81ED217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10973" y="2657669"/>
                <a:ext cx="2226019" cy="19562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8" name="Picture 8">
                <a:extLst>
                  <a:ext uri="{FF2B5EF4-FFF2-40B4-BE49-F238E27FC236}">
                    <a16:creationId xmlns:a16="http://schemas.microsoft.com/office/drawing/2014/main" id="{8A82A507-C274-4437-830E-DAB7F0EB566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8420" y="4613964"/>
                <a:ext cx="4528572" cy="19176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F32DF03E-788C-4F40-93FD-7909F8058A29}"/>
              </a:ext>
            </a:extLst>
          </p:cNvPr>
          <p:cNvGrpSpPr/>
          <p:nvPr/>
        </p:nvGrpSpPr>
        <p:grpSpPr>
          <a:xfrm>
            <a:off x="4808551" y="4240427"/>
            <a:ext cx="7417030" cy="2625756"/>
            <a:chOff x="2285820" y="3717047"/>
            <a:chExt cx="7417030" cy="2952400"/>
          </a:xfrm>
        </p:grpSpPr>
        <p:sp>
          <p:nvSpPr>
            <p:cNvPr id="20" name="사각형: 둥근 모서리 19">
              <a:extLst>
                <a:ext uri="{FF2B5EF4-FFF2-40B4-BE49-F238E27FC236}">
                  <a16:creationId xmlns:a16="http://schemas.microsoft.com/office/drawing/2014/main" id="{8606FDE2-3604-4AE5-BFEE-4F07A78FFE78}"/>
                </a:ext>
              </a:extLst>
            </p:cNvPr>
            <p:cNvSpPr/>
            <p:nvPr/>
          </p:nvSpPr>
          <p:spPr>
            <a:xfrm>
              <a:off x="2285820" y="3717047"/>
              <a:ext cx="7417030" cy="2952400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17F41CE-6A1F-431D-A2D0-6AB16B9B47DA}"/>
                </a:ext>
              </a:extLst>
            </p:cNvPr>
            <p:cNvSpPr txBox="1"/>
            <p:nvPr/>
          </p:nvSpPr>
          <p:spPr>
            <a:xfrm>
              <a:off x="2552364" y="3810546"/>
              <a:ext cx="32619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초음파 실습실</a:t>
              </a:r>
            </a:p>
          </p:txBody>
        </p:sp>
        <p:pic>
          <p:nvPicPr>
            <p:cNvPr id="22" name="그림 21" descr="텍스트, 사람, 실내, 컴퓨터이(가) 표시된 사진&#10;&#10;자동 생성된 설명">
              <a:extLst>
                <a:ext uri="{FF2B5EF4-FFF2-40B4-BE49-F238E27FC236}">
                  <a16:creationId xmlns:a16="http://schemas.microsoft.com/office/drawing/2014/main" id="{A0342594-9599-48D9-91AF-9DE0DC1D92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8141" y="4187320"/>
              <a:ext cx="3554703" cy="2301748"/>
            </a:xfrm>
            <a:prstGeom prst="rect">
              <a:avLst/>
            </a:prstGeom>
          </p:spPr>
        </p:pic>
        <p:pic>
          <p:nvPicPr>
            <p:cNvPr id="23" name="그림 22" descr="실내, 바닥, 천장, 방이(가) 표시된 사진&#10;&#10;자동 생성된 설명">
              <a:extLst>
                <a:ext uri="{FF2B5EF4-FFF2-40B4-BE49-F238E27FC236}">
                  <a16:creationId xmlns:a16="http://schemas.microsoft.com/office/drawing/2014/main" id="{0B2F1CAA-3455-411B-B9EA-6FF3E3486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4269" y="4187320"/>
              <a:ext cx="3147624" cy="23017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990687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6908C22-EA7E-49BD-AB6A-F82035FE439D}"/>
              </a:ext>
            </a:extLst>
          </p:cNvPr>
          <p:cNvSpPr txBox="1"/>
          <p:nvPr/>
        </p:nvSpPr>
        <p:spPr>
          <a:xfrm>
            <a:off x="413560" y="207314"/>
            <a:ext cx="8713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Ⅰ. </a:t>
            </a:r>
            <a:r>
              <a:rPr lang="ko-KR" altLang="en-US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방사선학과</a:t>
            </a:r>
            <a:endParaRPr lang="en-US" altLang="ko-KR" sz="20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4A014D8F-CFDE-400C-9B9C-80441D9F258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22055" y="838333"/>
          <a:ext cx="6696459" cy="413512"/>
        </p:xfrm>
        <a:graphic>
          <a:graphicData uri="http://schemas.openxmlformats.org/drawingml/2006/table">
            <a:tbl>
              <a:tblPr/>
              <a:tblGrid>
                <a:gridCol w="315444">
                  <a:extLst>
                    <a:ext uri="{9D8B030D-6E8A-4147-A177-3AD203B41FA5}">
                      <a16:colId xmlns:a16="http://schemas.microsoft.com/office/drawing/2014/main" val="1142366957"/>
                    </a:ext>
                  </a:extLst>
                </a:gridCol>
                <a:gridCol w="216229">
                  <a:extLst>
                    <a:ext uri="{9D8B030D-6E8A-4147-A177-3AD203B41FA5}">
                      <a16:colId xmlns:a16="http://schemas.microsoft.com/office/drawing/2014/main" val="3272108953"/>
                    </a:ext>
                  </a:extLst>
                </a:gridCol>
                <a:gridCol w="6164786">
                  <a:extLst>
                    <a:ext uri="{9D8B030D-6E8A-4147-A177-3AD203B41FA5}">
                      <a16:colId xmlns:a16="http://schemas.microsoft.com/office/drawing/2014/main" val="2543225912"/>
                    </a:ext>
                  </a:extLst>
                </a:gridCol>
              </a:tblGrid>
              <a:tr h="2772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kern="0" spc="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304800" marR="0" indent="-3048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실습실 및 장치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기자재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14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0640761"/>
                  </a:ext>
                </a:extLst>
              </a:tr>
            </a:tbl>
          </a:graphicData>
        </a:graphic>
      </p:graphicFrame>
      <p:sp>
        <p:nvSpPr>
          <p:cNvPr id="9" name="슬라이드 번호 개체 틀 1">
            <a:extLst>
              <a:ext uri="{FF2B5EF4-FFF2-40B4-BE49-F238E27FC236}">
                <a16:creationId xmlns:a16="http://schemas.microsoft.com/office/drawing/2014/main" id="{9EFF0E0F-534E-4C8E-B0FF-F71AE90C22CC}"/>
              </a:ext>
            </a:extLst>
          </p:cNvPr>
          <p:cNvSpPr txBox="1">
            <a:spLocks/>
          </p:cNvSpPr>
          <p:nvPr/>
        </p:nvSpPr>
        <p:spPr>
          <a:xfrm>
            <a:off x="4758851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100" dirty="0"/>
              <a:t>- 4 -</a:t>
            </a:r>
            <a:endParaRPr lang="ko-KR" altLang="en-US" sz="1100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15AFC3F4-F8CA-446C-AA43-B44F397EE3DD}"/>
              </a:ext>
            </a:extLst>
          </p:cNvPr>
          <p:cNvGrpSpPr/>
          <p:nvPr/>
        </p:nvGrpSpPr>
        <p:grpSpPr>
          <a:xfrm>
            <a:off x="522055" y="1443691"/>
            <a:ext cx="5904820" cy="2548218"/>
            <a:chOff x="2861901" y="3489513"/>
            <a:chExt cx="5904820" cy="2548218"/>
          </a:xfrm>
        </p:grpSpPr>
        <p:sp>
          <p:nvSpPr>
            <p:cNvPr id="8" name="사각형: 둥근 모서리 7">
              <a:extLst>
                <a:ext uri="{FF2B5EF4-FFF2-40B4-BE49-F238E27FC236}">
                  <a16:creationId xmlns:a16="http://schemas.microsoft.com/office/drawing/2014/main" id="{56738D60-1AEB-429E-9AE1-1DA8B9303DFC}"/>
                </a:ext>
              </a:extLst>
            </p:cNvPr>
            <p:cNvSpPr/>
            <p:nvPr/>
          </p:nvSpPr>
          <p:spPr>
            <a:xfrm>
              <a:off x="2861901" y="3489513"/>
              <a:ext cx="5904820" cy="2548218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353417D-0023-4D9D-97D7-E5B7121CA0B8}"/>
                </a:ext>
              </a:extLst>
            </p:cNvPr>
            <p:cNvSpPr txBox="1"/>
            <p:nvPr/>
          </p:nvSpPr>
          <p:spPr>
            <a:xfrm>
              <a:off x="3106274" y="3640611"/>
              <a:ext cx="246342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소화기계촬영 실습실</a:t>
              </a:r>
            </a:p>
          </p:txBody>
        </p:sp>
        <p:pic>
          <p:nvPicPr>
            <p:cNvPr id="6" name="그림 8">
              <a:extLst>
                <a:ext uri="{FF2B5EF4-FFF2-40B4-BE49-F238E27FC236}">
                  <a16:creationId xmlns:a16="http://schemas.microsoft.com/office/drawing/2014/main" id="{24FFA705-E423-4279-8281-BDAEECA9AD4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6274" y="4020708"/>
              <a:ext cx="2744788" cy="1857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그림 6">
              <a:extLst>
                <a:ext uri="{FF2B5EF4-FFF2-40B4-BE49-F238E27FC236}">
                  <a16:creationId xmlns:a16="http://schemas.microsoft.com/office/drawing/2014/main" id="{C09860BF-93C2-453B-A32B-9B8339325D8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6030131" y="4020708"/>
              <a:ext cx="2376766" cy="1781175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6" name="Picture 7">
            <a:extLst>
              <a:ext uri="{FF2B5EF4-FFF2-40B4-BE49-F238E27FC236}">
                <a16:creationId xmlns:a16="http://schemas.microsoft.com/office/drawing/2014/main" id="{80A8153E-A96D-4B15-8F83-C1F30C25E9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410" y="1227137"/>
            <a:ext cx="3041650" cy="220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그룹 1">
            <a:extLst>
              <a:ext uri="{FF2B5EF4-FFF2-40B4-BE49-F238E27FC236}">
                <a16:creationId xmlns:a16="http://schemas.microsoft.com/office/drawing/2014/main" id="{2B25F808-25AD-43A6-ACF2-E2E5DBC6FA0A}"/>
              </a:ext>
            </a:extLst>
          </p:cNvPr>
          <p:cNvGrpSpPr>
            <a:grpSpLocks/>
          </p:cNvGrpSpPr>
          <p:nvPr/>
        </p:nvGrpSpPr>
        <p:grpSpPr bwMode="auto">
          <a:xfrm>
            <a:off x="9774860" y="1227137"/>
            <a:ext cx="2159000" cy="4606925"/>
            <a:chOff x="6912260" y="2078850"/>
            <a:chExt cx="2159000" cy="4607621"/>
          </a:xfrm>
        </p:grpSpPr>
        <p:pic>
          <p:nvPicPr>
            <p:cNvPr id="19" name="Picture 11">
              <a:extLst>
                <a:ext uri="{FF2B5EF4-FFF2-40B4-BE49-F238E27FC236}">
                  <a16:creationId xmlns:a16="http://schemas.microsoft.com/office/drawing/2014/main" id="{64499213-FEDF-4A97-AA0E-89C044A9AF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2260" y="2078850"/>
              <a:ext cx="2159000" cy="2089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8">
              <a:extLst>
                <a:ext uri="{FF2B5EF4-FFF2-40B4-BE49-F238E27FC236}">
                  <a16:creationId xmlns:a16="http://schemas.microsoft.com/office/drawing/2014/main" id="{F571D0B9-EA75-419D-BFF9-585C03F2460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2260" y="4111626"/>
              <a:ext cx="2159000" cy="25748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Picture 3">
            <a:extLst>
              <a:ext uri="{FF2B5EF4-FFF2-40B4-BE49-F238E27FC236}">
                <a16:creationId xmlns:a16="http://schemas.microsoft.com/office/drawing/2014/main" id="{EC047A92-3E5C-4872-B929-F02D8DBF3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259" y="4363456"/>
            <a:ext cx="2397125" cy="191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6">
            <a:extLst>
              <a:ext uri="{FF2B5EF4-FFF2-40B4-BE49-F238E27FC236}">
                <a16:creationId xmlns:a16="http://schemas.microsoft.com/office/drawing/2014/main" id="{4022F5B8-5C92-46FF-8705-028D78C0E7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159" y="4245136"/>
            <a:ext cx="1809932" cy="2214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00332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6908C22-EA7E-49BD-AB6A-F82035FE439D}"/>
              </a:ext>
            </a:extLst>
          </p:cNvPr>
          <p:cNvSpPr txBox="1"/>
          <p:nvPr/>
        </p:nvSpPr>
        <p:spPr>
          <a:xfrm>
            <a:off x="413560" y="207314"/>
            <a:ext cx="8713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Ⅰ. </a:t>
            </a:r>
            <a:r>
              <a:rPr lang="ko-KR" altLang="en-US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방사선학과</a:t>
            </a:r>
            <a:endParaRPr lang="en-US" altLang="ko-KR" sz="20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4A014D8F-CFDE-400C-9B9C-80441D9F25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0455551"/>
              </p:ext>
            </p:extLst>
          </p:nvPr>
        </p:nvGraphicFramePr>
        <p:xfrm>
          <a:off x="522055" y="838333"/>
          <a:ext cx="6696459" cy="413512"/>
        </p:xfrm>
        <a:graphic>
          <a:graphicData uri="http://schemas.openxmlformats.org/drawingml/2006/table">
            <a:tbl>
              <a:tblPr/>
              <a:tblGrid>
                <a:gridCol w="315444">
                  <a:extLst>
                    <a:ext uri="{9D8B030D-6E8A-4147-A177-3AD203B41FA5}">
                      <a16:colId xmlns:a16="http://schemas.microsoft.com/office/drawing/2014/main" val="1142366957"/>
                    </a:ext>
                  </a:extLst>
                </a:gridCol>
                <a:gridCol w="216229">
                  <a:extLst>
                    <a:ext uri="{9D8B030D-6E8A-4147-A177-3AD203B41FA5}">
                      <a16:colId xmlns:a16="http://schemas.microsoft.com/office/drawing/2014/main" val="3272108953"/>
                    </a:ext>
                  </a:extLst>
                </a:gridCol>
                <a:gridCol w="6164786">
                  <a:extLst>
                    <a:ext uri="{9D8B030D-6E8A-4147-A177-3AD203B41FA5}">
                      <a16:colId xmlns:a16="http://schemas.microsoft.com/office/drawing/2014/main" val="2543225912"/>
                    </a:ext>
                  </a:extLst>
                </a:gridCol>
              </a:tblGrid>
              <a:tr h="2772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kern="0" spc="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304800" marR="0" indent="-3048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실습실 및 장치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기자재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14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0640761"/>
                  </a:ext>
                </a:extLst>
              </a:tr>
            </a:tbl>
          </a:graphicData>
        </a:graphic>
      </p:graphicFrame>
      <p:sp>
        <p:nvSpPr>
          <p:cNvPr id="9" name="슬라이드 번호 개체 틀 1">
            <a:extLst>
              <a:ext uri="{FF2B5EF4-FFF2-40B4-BE49-F238E27FC236}">
                <a16:creationId xmlns:a16="http://schemas.microsoft.com/office/drawing/2014/main" id="{9EFF0E0F-534E-4C8E-B0FF-F71AE90C22CC}"/>
              </a:ext>
            </a:extLst>
          </p:cNvPr>
          <p:cNvSpPr txBox="1">
            <a:spLocks/>
          </p:cNvSpPr>
          <p:nvPr/>
        </p:nvSpPr>
        <p:spPr>
          <a:xfrm>
            <a:off x="4758851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100" dirty="0"/>
              <a:t>- 4 -</a:t>
            </a:r>
            <a:endParaRPr lang="ko-KR" altLang="en-US" sz="1100" dirty="0"/>
          </a:p>
        </p:txBody>
      </p:sp>
      <p:sp>
        <p:nvSpPr>
          <p:cNvPr id="5" name="TextBox 63">
            <a:extLst>
              <a:ext uri="{FF2B5EF4-FFF2-40B4-BE49-F238E27FC236}">
                <a16:creationId xmlns:a16="http://schemas.microsoft.com/office/drawing/2014/main" id="{DF743BCC-39F7-4FFE-BE92-31C8C6BAEA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055" y="1482754"/>
            <a:ext cx="6891455" cy="35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44513" indent="-544513"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63611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68183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72755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77327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marL="0" indent="0">
              <a:lnSpc>
                <a:spcPct val="120000"/>
              </a:lnSpc>
              <a:buClr>
                <a:srgbClr val="475F7B"/>
              </a:buClr>
            </a:pPr>
            <a:r>
              <a:rPr lang="en-US" altLang="ko-KR" sz="16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CT </a:t>
            </a:r>
            <a:r>
              <a:rPr lang="ko-KR" altLang="en-US" sz="16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 </a:t>
            </a:r>
            <a:r>
              <a:rPr lang="en-US" altLang="ko-KR" sz="16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MRI 3D </a:t>
            </a:r>
            <a:r>
              <a:rPr lang="ko-KR" altLang="en-US" sz="16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렌더링 소프트웨어</a:t>
            </a:r>
            <a:endParaRPr lang="en-US" altLang="ko-KR" sz="1600" b="1" dirty="0">
              <a:solidFill>
                <a:srgbClr val="262626"/>
              </a:solidFill>
              <a:latin typeface="KoPub돋움체 Light" panose="00000300000000000000" pitchFamily="2" charset="-127"/>
              <a:ea typeface="KoPub돋움체 Light" panose="00000300000000000000" pitchFamily="2" charset="-127"/>
            </a:endParaRPr>
          </a:p>
        </p:txBody>
      </p:sp>
      <p:pic>
        <p:nvPicPr>
          <p:cNvPr id="8" name="_x361828248" descr="EMB0000344056a3">
            <a:extLst>
              <a:ext uri="{FF2B5EF4-FFF2-40B4-BE49-F238E27FC236}">
                <a16:creationId xmlns:a16="http://schemas.microsoft.com/office/drawing/2014/main" id="{C4364CD6-86C0-4CE2-AD5C-7530857E9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628" y="1425557"/>
            <a:ext cx="1735477" cy="1445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_x361828752" descr="EMB0000344056a4">
            <a:extLst>
              <a:ext uri="{FF2B5EF4-FFF2-40B4-BE49-F238E27FC236}">
                <a16:creationId xmlns:a16="http://schemas.microsoft.com/office/drawing/2014/main" id="{2FCCE8D9-DBC2-4776-9B2E-479261C6C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628" y="1365"/>
            <a:ext cx="1735477" cy="126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_x361830768" descr="EMB0000344056a5">
            <a:extLst>
              <a:ext uri="{FF2B5EF4-FFF2-40B4-BE49-F238E27FC236}">
                <a16:creationId xmlns:a16="http://schemas.microsoft.com/office/drawing/2014/main" id="{C1D5F9AD-1393-436E-A58E-069844FC16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8628" y="2993793"/>
            <a:ext cx="1735477" cy="183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Mx8000 IDT 4.tif                                               00000893Proj1                          B84A8ED9:">
            <a:extLst>
              <a:ext uri="{FF2B5EF4-FFF2-40B4-BE49-F238E27FC236}">
                <a16:creationId xmlns:a16="http://schemas.microsoft.com/office/drawing/2014/main" id="{77201340-6C3A-44BE-9485-B86697E1A4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06" y="2175895"/>
            <a:ext cx="3896365" cy="311867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37">
            <a:extLst>
              <a:ext uri="{FF2B5EF4-FFF2-40B4-BE49-F238E27FC236}">
                <a16:creationId xmlns:a16="http://schemas.microsoft.com/office/drawing/2014/main" id="{9440A67E-2310-4DDC-9504-1CA99F44F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2112" y="-7309"/>
            <a:ext cx="1652588" cy="444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6" descr="C:\My Documents\RSNA2001\RSNA 01 Presos\!RSNA200.1_T\!DISECT1.TIF">
            <a:extLst>
              <a:ext uri="{FF2B5EF4-FFF2-40B4-BE49-F238E27FC236}">
                <a16:creationId xmlns:a16="http://schemas.microsoft.com/office/drawing/2014/main" id="{60009A07-8B84-4F29-A00A-F69F6BE72E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9223" y="4653170"/>
            <a:ext cx="1735477" cy="1665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 descr="C:\My Documents\PowerPoints\Bejing Meeting\ECR &amp; China\HG4~1.TIF">
            <a:extLst>
              <a:ext uri="{FF2B5EF4-FFF2-40B4-BE49-F238E27FC236}">
                <a16:creationId xmlns:a16="http://schemas.microsoft.com/office/drawing/2014/main" id="{F2D0600C-6CFB-486F-923F-DEC77BF0AD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64" t="12650" r="35487" b="21313"/>
          <a:stretch>
            <a:fillRect/>
          </a:stretch>
        </p:blipFill>
        <p:spPr bwMode="auto">
          <a:xfrm>
            <a:off x="8597911" y="4941073"/>
            <a:ext cx="1536999" cy="191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A8A1260-DCED-422F-9404-380BF4827C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765" y="-275129"/>
            <a:ext cx="13922749" cy="69611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097" name="_x439530480" descr="EMB000034405730">
            <a:extLst>
              <a:ext uri="{FF2B5EF4-FFF2-40B4-BE49-F238E27FC236}">
                <a16:creationId xmlns:a16="http://schemas.microsoft.com/office/drawing/2014/main" id="{5E8EFBED-DE35-4863-9EEC-36CED3597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042" y="2175895"/>
            <a:ext cx="3306521" cy="2765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5">
            <a:extLst>
              <a:ext uri="{FF2B5EF4-FFF2-40B4-BE49-F238E27FC236}">
                <a16:creationId xmlns:a16="http://schemas.microsoft.com/office/drawing/2014/main" id="{AF14A2AA-9D52-4DBA-8A08-8308249550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118" y="3558446"/>
            <a:ext cx="410924" cy="25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5">
            <a:extLst>
              <a:ext uri="{FF2B5EF4-FFF2-40B4-BE49-F238E27FC236}">
                <a16:creationId xmlns:a16="http://schemas.microsoft.com/office/drawing/2014/main" id="{6AFEC45D-CDAA-46D7-8047-33A1EB62B9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9697" y="3558446"/>
            <a:ext cx="410924" cy="25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24313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B6908C22-EA7E-49BD-AB6A-F82035FE439D}"/>
              </a:ext>
            </a:extLst>
          </p:cNvPr>
          <p:cNvSpPr txBox="1"/>
          <p:nvPr/>
        </p:nvSpPr>
        <p:spPr>
          <a:xfrm>
            <a:off x="413560" y="207314"/>
            <a:ext cx="8713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Ⅰ. </a:t>
            </a:r>
            <a:r>
              <a:rPr lang="ko-KR" altLang="en-US" sz="2000" b="1" dirty="0">
                <a:solidFill>
                  <a:schemeClr val="accent1">
                    <a:lumMod val="50000"/>
                  </a:schemeClr>
                </a:solidFill>
                <a:latin typeface="+mn-ea"/>
              </a:rPr>
              <a:t>방사선학과</a:t>
            </a:r>
            <a:endParaRPr lang="en-US" altLang="ko-KR" sz="2000" b="1" dirty="0">
              <a:solidFill>
                <a:schemeClr val="accent1">
                  <a:lumMod val="50000"/>
                </a:schemeClr>
              </a:solidFill>
              <a:latin typeface="+mn-ea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4A014D8F-CFDE-400C-9B9C-80441D9F25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7387107"/>
              </p:ext>
            </p:extLst>
          </p:nvPr>
        </p:nvGraphicFramePr>
        <p:xfrm>
          <a:off x="522055" y="838333"/>
          <a:ext cx="6696459" cy="413512"/>
        </p:xfrm>
        <a:graphic>
          <a:graphicData uri="http://schemas.openxmlformats.org/drawingml/2006/table">
            <a:tbl>
              <a:tblPr/>
              <a:tblGrid>
                <a:gridCol w="315444">
                  <a:extLst>
                    <a:ext uri="{9D8B030D-6E8A-4147-A177-3AD203B41FA5}">
                      <a16:colId xmlns:a16="http://schemas.microsoft.com/office/drawing/2014/main" val="1142366957"/>
                    </a:ext>
                  </a:extLst>
                </a:gridCol>
                <a:gridCol w="216229">
                  <a:extLst>
                    <a:ext uri="{9D8B030D-6E8A-4147-A177-3AD203B41FA5}">
                      <a16:colId xmlns:a16="http://schemas.microsoft.com/office/drawing/2014/main" val="3272108953"/>
                    </a:ext>
                  </a:extLst>
                </a:gridCol>
                <a:gridCol w="6164786">
                  <a:extLst>
                    <a:ext uri="{9D8B030D-6E8A-4147-A177-3AD203B41FA5}">
                      <a16:colId xmlns:a16="http://schemas.microsoft.com/office/drawing/2014/main" val="2543225912"/>
                    </a:ext>
                  </a:extLst>
                </a:gridCol>
              </a:tblGrid>
              <a:tr h="2772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800" b="1" kern="0" spc="0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marL="304800" marR="0" indent="-30480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33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실습실 및 장치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HY헤드라인M" panose="02030600000101010101" pitchFamily="18" charset="-127"/>
                        </a:rPr>
                        <a:t>기자재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146" cap="flat" cmpd="sng" algn="ctr">
                      <a:solidFill>
                        <a:srgbClr val="315F9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0640761"/>
                  </a:ext>
                </a:extLst>
              </a:tr>
            </a:tbl>
          </a:graphicData>
        </a:graphic>
      </p:graphicFrame>
      <p:sp>
        <p:nvSpPr>
          <p:cNvPr id="9" name="슬라이드 번호 개체 틀 1">
            <a:extLst>
              <a:ext uri="{FF2B5EF4-FFF2-40B4-BE49-F238E27FC236}">
                <a16:creationId xmlns:a16="http://schemas.microsoft.com/office/drawing/2014/main" id="{9EFF0E0F-534E-4C8E-B0FF-F71AE90C22CC}"/>
              </a:ext>
            </a:extLst>
          </p:cNvPr>
          <p:cNvSpPr txBox="1">
            <a:spLocks/>
          </p:cNvSpPr>
          <p:nvPr/>
        </p:nvSpPr>
        <p:spPr>
          <a:xfrm>
            <a:off x="4758851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100" dirty="0"/>
              <a:t>- 4 -</a:t>
            </a:r>
            <a:endParaRPr lang="ko-KR" altLang="en-US" sz="1100" dirty="0"/>
          </a:p>
        </p:txBody>
      </p:sp>
      <p:sp>
        <p:nvSpPr>
          <p:cNvPr id="5" name="TextBox 63">
            <a:extLst>
              <a:ext uri="{FF2B5EF4-FFF2-40B4-BE49-F238E27FC236}">
                <a16:creationId xmlns:a16="http://schemas.microsoft.com/office/drawing/2014/main" id="{DF743BCC-39F7-4FFE-BE92-31C8C6BAEA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503" y="1329655"/>
            <a:ext cx="6891455" cy="35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544513" indent="-544513"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1pPr>
            <a:lvl2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2pPr>
            <a:lvl3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3pPr>
            <a:lvl4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4pPr>
            <a:lvl5pPr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5pPr>
            <a:lvl6pPr marL="63611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6pPr>
            <a:lvl7pPr marL="68183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7pPr>
            <a:lvl8pPr marL="72755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8pPr>
            <a:lvl9pPr marL="7732713" indent="-4610100" defTabSz="2951163" eaLnBrk="0" fontAlgn="base" hangingPunct="0">
              <a:spcBef>
                <a:spcPct val="0"/>
              </a:spcBef>
              <a:spcAft>
                <a:spcPct val="0"/>
              </a:spcAft>
              <a:defRPr kumimoji="1" sz="5800">
                <a:solidFill>
                  <a:schemeClr val="tx1"/>
                </a:solidFill>
                <a:latin typeface="맑은 고딕" panose="020B0503020000020004" pitchFamily="50" charset="-127"/>
                <a:ea typeface="굴림" panose="020B0600000101010101" pitchFamily="50" charset="-127"/>
              </a:defRPr>
            </a:lvl9pPr>
          </a:lstStyle>
          <a:p>
            <a:pPr marL="0" indent="0">
              <a:lnSpc>
                <a:spcPct val="120000"/>
              </a:lnSpc>
              <a:buClr>
                <a:srgbClr val="475F7B"/>
              </a:buClr>
            </a:pPr>
            <a:r>
              <a:rPr lang="en-US" altLang="ko-KR" sz="16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□ </a:t>
            </a:r>
            <a:r>
              <a:rPr lang="ko-KR" altLang="en-US" sz="1600" b="1" dirty="0">
                <a:solidFill>
                  <a:srgbClr val="262626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전산화방사선치료계획 소프트웨어</a:t>
            </a:r>
            <a:endParaRPr lang="en-US" altLang="ko-KR" sz="1600" b="1" dirty="0">
              <a:solidFill>
                <a:srgbClr val="262626"/>
              </a:solidFill>
              <a:latin typeface="KoPub돋움체 Light" panose="00000300000000000000" pitchFamily="2" charset="-127"/>
              <a:ea typeface="KoPub돋움체 Light" panose="00000300000000000000" pitchFamily="2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198F0D5C-C2AA-453F-81F1-91373D2B9F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3724" y="2929800"/>
            <a:ext cx="2695275" cy="381251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8826D7E7-9BCD-4628-B8FD-CE4A939A59A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9814" y="32022"/>
            <a:ext cx="3841410" cy="2880400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60FF498D-9BBF-45F7-B6AF-D0EA40E4E493}"/>
              </a:ext>
            </a:extLst>
          </p:cNvPr>
          <p:cNvGrpSpPr/>
          <p:nvPr/>
        </p:nvGrpSpPr>
        <p:grpSpPr>
          <a:xfrm>
            <a:off x="269540" y="1700760"/>
            <a:ext cx="6891455" cy="4042382"/>
            <a:chOff x="251520" y="1425289"/>
            <a:chExt cx="7991692" cy="4968552"/>
          </a:xfrm>
        </p:grpSpPr>
        <p:sp>
          <p:nvSpPr>
            <p:cNvPr id="11" name="모서리가 둥근 직사각형 14">
              <a:extLst>
                <a:ext uri="{FF2B5EF4-FFF2-40B4-BE49-F238E27FC236}">
                  <a16:creationId xmlns:a16="http://schemas.microsoft.com/office/drawing/2014/main" id="{8625A27E-E1AB-4CAA-AAF3-F9807EB2C610}"/>
                </a:ext>
              </a:extLst>
            </p:cNvPr>
            <p:cNvSpPr/>
            <p:nvPr/>
          </p:nvSpPr>
          <p:spPr>
            <a:xfrm>
              <a:off x="251520" y="1425289"/>
              <a:ext cx="7991692" cy="4968552"/>
            </a:xfrm>
            <a:prstGeom prst="roundRect">
              <a:avLst>
                <a:gd name="adj" fmla="val 4655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marL="457200" indent="-457200">
                <a:buFont typeface="Wingdings" panose="05000000000000000000" pitchFamily="2" charset="2"/>
                <a:buChar char="§"/>
              </a:pPr>
              <a:r>
                <a:rPr lang="ko-KR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방사선치료 과정</a:t>
              </a:r>
              <a:br>
                <a:rPr lang="en-US" altLang="ko-KR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</a:br>
              <a:br>
                <a:rPr lang="en-US" altLang="ko-KR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</a:br>
              <a:endParaRPr lang="ko-KR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id="{2034B0B4-F873-4F33-9542-6A6CF77F86B6}"/>
                </a:ext>
              </a:extLst>
            </p:cNvPr>
            <p:cNvGrpSpPr/>
            <p:nvPr/>
          </p:nvGrpSpPr>
          <p:grpSpPr>
            <a:xfrm>
              <a:off x="1124041" y="1981943"/>
              <a:ext cx="6396213" cy="4200513"/>
              <a:chOff x="1695450" y="1714500"/>
              <a:chExt cx="7576430" cy="4908316"/>
            </a:xfrm>
          </p:grpSpPr>
          <p:sp>
            <p:nvSpPr>
              <p:cNvPr id="19" name="Text Box 9">
                <a:extLst>
                  <a:ext uri="{FF2B5EF4-FFF2-40B4-BE49-F238E27FC236}">
                    <a16:creationId xmlns:a16="http://schemas.microsoft.com/office/drawing/2014/main" id="{7E440DC6-E87C-45CB-BA49-CDFC2490202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57375" y="3200401"/>
                <a:ext cx="1485900" cy="4420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ko-KR" altLang="en-US" sz="1400" dirty="0">
                    <a:latin typeface="+mn-ea"/>
                    <a:ea typeface="+mn-ea"/>
                  </a:rPr>
                  <a:t>환 자 진 </a:t>
                </a:r>
                <a:r>
                  <a:rPr lang="ko-KR" altLang="en-US" sz="1400" dirty="0" err="1">
                    <a:latin typeface="+mn-ea"/>
                    <a:ea typeface="+mn-ea"/>
                  </a:rPr>
                  <a:t>료</a:t>
                </a:r>
                <a:endParaRPr lang="ko-KR" altLang="en-US" sz="1400" dirty="0">
                  <a:latin typeface="+mn-ea"/>
                  <a:ea typeface="+mn-ea"/>
                </a:endParaRPr>
              </a:p>
            </p:txBody>
          </p:sp>
          <p:sp>
            <p:nvSpPr>
              <p:cNvPr id="20" name="Text Box 12">
                <a:extLst>
                  <a:ext uri="{FF2B5EF4-FFF2-40B4-BE49-F238E27FC236}">
                    <a16:creationId xmlns:a16="http://schemas.microsoft.com/office/drawing/2014/main" id="{D0DB4C80-D6BB-4F01-A4C6-05CA66349D3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705474" y="6191250"/>
                <a:ext cx="2889250" cy="43156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ko-KR" altLang="en-US" b="1" dirty="0">
                    <a:solidFill>
                      <a:srgbClr val="FF0000"/>
                    </a:solidFill>
                    <a:latin typeface="+mn-ea"/>
                    <a:ea typeface="+mn-ea"/>
                  </a:rPr>
                  <a:t>방사선 치료 계획</a:t>
                </a:r>
              </a:p>
            </p:txBody>
          </p:sp>
          <p:sp>
            <p:nvSpPr>
              <p:cNvPr id="21" name="Line 40">
                <a:extLst>
                  <a:ext uri="{FF2B5EF4-FFF2-40B4-BE49-F238E27FC236}">
                    <a16:creationId xmlns:a16="http://schemas.microsoft.com/office/drawing/2014/main" id="{B04FEE08-1711-4864-A5CC-4EBB6A6766A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81425" y="2381250"/>
                <a:ext cx="30480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graphicFrame>
            <p:nvGraphicFramePr>
              <p:cNvPr id="22" name="Object 44">
                <a:extLst>
                  <a:ext uri="{FF2B5EF4-FFF2-40B4-BE49-F238E27FC236}">
                    <a16:creationId xmlns:a16="http://schemas.microsoft.com/office/drawing/2014/main" id="{ED31D0B6-299E-46C9-AF9F-3B9E2F80FCF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971887391"/>
                  </p:ext>
                </p:extLst>
              </p:nvPr>
            </p:nvGraphicFramePr>
            <p:xfrm>
              <a:off x="5705474" y="3943350"/>
              <a:ext cx="2782888" cy="208756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77" name="Image" r:id="rId5" imgW="10971429" imgH="8228571" progId="Photoshop.Image.7">
                      <p:embed/>
                    </p:oleObj>
                  </mc:Choice>
                  <mc:Fallback>
                    <p:oleObj name="Image" r:id="rId5" imgW="10971429" imgH="8228571" progId="Photoshop.Image.7">
                      <p:embed/>
                      <p:pic>
                        <p:nvPicPr>
                          <p:cNvPr id="27" name="Object 4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5705474" y="3943350"/>
                            <a:ext cx="2782888" cy="2087563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23" name="Rectangle 45">
                <a:extLst>
                  <a:ext uri="{FF2B5EF4-FFF2-40B4-BE49-F238E27FC236}">
                    <a16:creationId xmlns:a16="http://schemas.microsoft.com/office/drawing/2014/main" id="{541F5E2D-5462-4150-A589-D645479C0C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00700" y="3829050"/>
                <a:ext cx="2971800" cy="2286000"/>
              </a:xfrm>
              <a:prstGeom prst="rect">
                <a:avLst/>
              </a:prstGeom>
              <a:noFill/>
              <a:ln w="57150">
                <a:solidFill>
                  <a:srgbClr val="FF0000"/>
                </a:solidFill>
                <a:prstDash val="sysDot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>
                <a:spAutoFit/>
              </a:bodyPr>
              <a:lstStyle>
                <a:lvl1pPr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1pPr>
                <a:lvl2pPr marL="742950" indent="-28575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2pPr>
                <a:lvl3pPr marL="1143000" indent="-22860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3pPr>
                <a:lvl4pPr marL="1600200" indent="-22860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4pPr>
                <a:lvl5pPr marL="2057400" indent="-22860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/>
              </a:p>
            </p:txBody>
          </p:sp>
          <p:sp>
            <p:nvSpPr>
              <p:cNvPr id="24" name="Line 46">
                <a:extLst>
                  <a:ext uri="{FF2B5EF4-FFF2-40B4-BE49-F238E27FC236}">
                    <a16:creationId xmlns:a16="http://schemas.microsoft.com/office/drawing/2014/main" id="{CD2B6605-DA0C-491B-AB5E-AB533B7AF5A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296025" y="2381250"/>
                <a:ext cx="30480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25" name="Line 47">
                <a:extLst>
                  <a:ext uri="{FF2B5EF4-FFF2-40B4-BE49-F238E27FC236}">
                    <a16:creationId xmlns:a16="http://schemas.microsoft.com/office/drawing/2014/main" id="{61A412DC-5AF2-474D-A53D-F93EFE6C11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677275" y="2381250"/>
                <a:ext cx="45720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26" name="Line 48">
                <a:extLst>
                  <a:ext uri="{FF2B5EF4-FFF2-40B4-BE49-F238E27FC236}">
                    <a16:creationId xmlns:a16="http://schemas.microsoft.com/office/drawing/2014/main" id="{136434F6-78A3-431F-BD3C-EFFC8B073FE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9134475" y="2381250"/>
                <a:ext cx="0" cy="259080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27" name="Rectangle 50">
                <a:extLst>
                  <a:ext uri="{FF2B5EF4-FFF2-40B4-BE49-F238E27FC236}">
                    <a16:creationId xmlns:a16="http://schemas.microsoft.com/office/drawing/2014/main" id="{4C9A58CD-185C-4C2D-89E7-9C4A668260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95450" y="3829050"/>
                <a:ext cx="3183648" cy="2165307"/>
              </a:xfrm>
              <a:prstGeom prst="rect">
                <a:avLst/>
              </a:prstGeom>
              <a:noFill/>
              <a:ln w="28575">
                <a:solidFill>
                  <a:srgbClr val="7030A0"/>
                </a:solidFill>
                <a:prstDash val="sysDot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square" anchor="ctr">
                <a:spAutoFit/>
              </a:bodyPr>
              <a:lstStyle>
                <a:lvl1pPr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1pPr>
                <a:lvl2pPr marL="742950" indent="-28575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2pPr>
                <a:lvl3pPr marL="1143000" indent="-22860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3pPr>
                <a:lvl4pPr marL="1600200" indent="-22860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4pPr>
                <a:lvl5pPr marL="2057400" indent="-22860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/>
              </a:p>
            </p:txBody>
          </p:sp>
          <p:sp>
            <p:nvSpPr>
              <p:cNvPr id="28" name="Text Box 51">
                <a:extLst>
                  <a:ext uri="{FF2B5EF4-FFF2-40B4-BE49-F238E27FC236}">
                    <a16:creationId xmlns:a16="http://schemas.microsoft.com/office/drawing/2014/main" id="{3A2C3BD2-3472-4392-B2C1-382CEA73F81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70086" y="6191250"/>
                <a:ext cx="2889250" cy="39560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ko-KR" altLang="en-US" sz="1600" dirty="0">
                    <a:latin typeface="+mn-ea"/>
                    <a:ea typeface="+mn-ea"/>
                  </a:rPr>
                  <a:t>방사선 치료</a:t>
                </a:r>
              </a:p>
            </p:txBody>
          </p:sp>
          <p:sp>
            <p:nvSpPr>
              <p:cNvPr id="29" name="Line 52">
                <a:extLst>
                  <a:ext uri="{FF2B5EF4-FFF2-40B4-BE49-F238E27FC236}">
                    <a16:creationId xmlns:a16="http://schemas.microsoft.com/office/drawing/2014/main" id="{A34D9B40-598F-4DFD-A9E1-F159E45D26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8677275" y="4972050"/>
                <a:ext cx="45720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30" name="Line 53">
                <a:extLst>
                  <a:ext uri="{FF2B5EF4-FFF2-40B4-BE49-F238E27FC236}">
                    <a16:creationId xmlns:a16="http://schemas.microsoft.com/office/drawing/2014/main" id="{D7EEF7A3-0B8B-492E-B373-AA259C4E6B1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978711" y="4972049"/>
                <a:ext cx="533400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>
                <a:spAutoFit/>
              </a:bodyPr>
              <a:lstStyle/>
              <a:p>
                <a:endParaRPr lang="ko-KR" altLang="en-US"/>
              </a:p>
            </p:txBody>
          </p:sp>
          <p:sp>
            <p:nvSpPr>
              <p:cNvPr id="31" name="Text Box 54">
                <a:extLst>
                  <a:ext uri="{FF2B5EF4-FFF2-40B4-BE49-F238E27FC236}">
                    <a16:creationId xmlns:a16="http://schemas.microsoft.com/office/drawing/2014/main" id="{4833F455-D0D7-4133-A676-B02C58BE057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448175" y="3200401"/>
                <a:ext cx="1485900" cy="4420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altLang="ko-KR" sz="1400" dirty="0">
                    <a:latin typeface="+mn-ea"/>
                    <a:ea typeface="+mn-ea"/>
                  </a:rPr>
                  <a:t>C T </a:t>
                </a:r>
                <a:r>
                  <a:rPr lang="ko-KR" altLang="en-US" sz="1400" dirty="0" err="1">
                    <a:latin typeface="+mn-ea"/>
                    <a:ea typeface="+mn-ea"/>
                  </a:rPr>
                  <a:t>촬</a:t>
                </a:r>
                <a:r>
                  <a:rPr lang="ko-KR" altLang="en-US" sz="1400" dirty="0">
                    <a:latin typeface="+mn-ea"/>
                    <a:ea typeface="+mn-ea"/>
                  </a:rPr>
                  <a:t> 영</a:t>
                </a:r>
              </a:p>
            </p:txBody>
          </p:sp>
          <p:sp>
            <p:nvSpPr>
              <p:cNvPr id="32" name="Text Box 55">
                <a:extLst>
                  <a:ext uri="{FF2B5EF4-FFF2-40B4-BE49-F238E27FC236}">
                    <a16:creationId xmlns:a16="http://schemas.microsoft.com/office/drawing/2014/main" id="{62300F16-121C-416C-8E50-A711B827419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300090" y="3207576"/>
                <a:ext cx="2971790" cy="4420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ko-KR" altLang="en-US" sz="1400" spc="-150" dirty="0" err="1">
                    <a:latin typeface="+mn-ea"/>
                    <a:ea typeface="+mn-ea"/>
                  </a:rPr>
                  <a:t>암진단</a:t>
                </a:r>
                <a:r>
                  <a:rPr lang="ko-KR" altLang="en-US" sz="1400" spc="-150" dirty="0">
                    <a:latin typeface="+mn-ea"/>
                    <a:ea typeface="+mn-ea"/>
                  </a:rPr>
                  <a:t> 및 치료방법 결정</a:t>
                </a:r>
              </a:p>
            </p:txBody>
          </p:sp>
          <p:sp>
            <p:nvSpPr>
              <p:cNvPr id="33" name="Oval 58">
                <a:extLst>
                  <a:ext uri="{FF2B5EF4-FFF2-40B4-BE49-F238E27FC236}">
                    <a16:creationId xmlns:a16="http://schemas.microsoft.com/office/drawing/2014/main" id="{39F2EFA6-AA3F-4AE4-B61F-41735DBCB6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24050" y="1714500"/>
                <a:ext cx="1343025" cy="1343025"/>
              </a:xfrm>
              <a:prstGeom prst="ellipse">
                <a:avLst/>
              </a:prstGeom>
              <a:noFill/>
              <a:ln w="28575">
                <a:solidFill>
                  <a:schemeClr val="folHlink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>
                <a:spAutoFit/>
              </a:bodyPr>
              <a:lstStyle>
                <a:lvl1pPr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1pPr>
                <a:lvl2pPr marL="742950" indent="-28575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2pPr>
                <a:lvl3pPr marL="1143000" indent="-22860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3pPr>
                <a:lvl4pPr marL="1600200" indent="-22860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4pPr>
                <a:lvl5pPr marL="2057400" indent="-22860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/>
              </a:p>
            </p:txBody>
          </p:sp>
          <p:sp>
            <p:nvSpPr>
              <p:cNvPr id="34" name="Oval 62">
                <a:extLst>
                  <a:ext uri="{FF2B5EF4-FFF2-40B4-BE49-F238E27FC236}">
                    <a16:creationId xmlns:a16="http://schemas.microsoft.com/office/drawing/2014/main" id="{8937A973-636B-43A7-8EC9-69BBAE1492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43425" y="1714500"/>
                <a:ext cx="1343025" cy="1343025"/>
              </a:xfrm>
              <a:prstGeom prst="ellipse">
                <a:avLst/>
              </a:prstGeom>
              <a:noFill/>
              <a:ln w="28575">
                <a:solidFill>
                  <a:schemeClr val="folHlink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>
                <a:spAutoFit/>
              </a:bodyPr>
              <a:lstStyle>
                <a:lvl1pPr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1pPr>
                <a:lvl2pPr marL="742950" indent="-28575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2pPr>
                <a:lvl3pPr marL="1143000" indent="-22860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3pPr>
                <a:lvl4pPr marL="1600200" indent="-22860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4pPr>
                <a:lvl5pPr marL="2057400" indent="-22860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/>
              </a:p>
            </p:txBody>
          </p:sp>
          <p:sp>
            <p:nvSpPr>
              <p:cNvPr id="35" name="Oval 64">
                <a:extLst>
                  <a:ext uri="{FF2B5EF4-FFF2-40B4-BE49-F238E27FC236}">
                    <a16:creationId xmlns:a16="http://schemas.microsoft.com/office/drawing/2014/main" id="{CA516676-C780-43D7-BF08-D1C74AC650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981825" y="1714500"/>
                <a:ext cx="1343025" cy="1343025"/>
              </a:xfrm>
              <a:prstGeom prst="ellipse">
                <a:avLst/>
              </a:prstGeom>
              <a:noFill/>
              <a:ln w="28575">
                <a:solidFill>
                  <a:schemeClr val="folHlink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>
                <a:spAutoFit/>
              </a:bodyPr>
              <a:lstStyle>
                <a:lvl1pPr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1pPr>
                <a:lvl2pPr marL="742950" indent="-28575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2pPr>
                <a:lvl3pPr marL="1143000" indent="-22860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3pPr>
                <a:lvl4pPr marL="1600200" indent="-22860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4pPr>
                <a:lvl5pPr marL="2057400" indent="-228600" eaLnBrk="0" hangingPunct="0"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1400">
                    <a:solidFill>
                      <a:schemeClr val="tx1"/>
                    </a:solidFill>
                    <a:latin typeface="Bodoni Poster" pitchFamily="18" charset="0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/>
              </a:p>
            </p:txBody>
          </p:sp>
        </p:grpSp>
        <p:pic>
          <p:nvPicPr>
            <p:cNvPr id="14" name="Picture 8" descr="http://www.k-health.com/news/photo/first/201309/img_4705_1.jpg">
              <a:hlinkClick r:id="rId7"/>
              <a:extLst>
                <a:ext uri="{FF2B5EF4-FFF2-40B4-BE49-F238E27FC236}">
                  <a16:creationId xmlns:a16="http://schemas.microsoft.com/office/drawing/2014/main" id="{F2DE2DE2-4046-4183-B5B2-099625B6C58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1173" y="3835516"/>
              <a:ext cx="2587638" cy="17537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759661AC-F2C2-4846-BF20-BC24F52BE1A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58917" y="2018463"/>
              <a:ext cx="1058084" cy="1068161"/>
            </a:xfrm>
            <a:prstGeom prst="rect">
              <a:avLst/>
            </a:prstGeom>
          </p:spPr>
        </p:pic>
        <p:pic>
          <p:nvPicPr>
            <p:cNvPr id="16" name="그림 15">
              <a:extLst>
                <a:ext uri="{FF2B5EF4-FFF2-40B4-BE49-F238E27FC236}">
                  <a16:creationId xmlns:a16="http://schemas.microsoft.com/office/drawing/2014/main" id="{172A4A5D-5418-417B-A7CD-27F13394A3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8678" y="2039985"/>
              <a:ext cx="1013207" cy="1033270"/>
            </a:xfrm>
            <a:prstGeom prst="rect">
              <a:avLst/>
            </a:prstGeom>
          </p:spPr>
        </p:pic>
        <p:pic>
          <p:nvPicPr>
            <p:cNvPr id="18" name="그림 17">
              <a:extLst>
                <a:ext uri="{FF2B5EF4-FFF2-40B4-BE49-F238E27FC236}">
                  <a16:creationId xmlns:a16="http://schemas.microsoft.com/office/drawing/2014/main" id="{F450EFDD-2DC3-4A9B-A027-31BDB415DC9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1287" y="2040554"/>
              <a:ext cx="1013207" cy="103327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655699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22340</TotalTime>
  <Words>608</Words>
  <Application>Microsoft Office PowerPoint</Application>
  <PresentationFormat>사용자 지정</PresentationFormat>
  <Paragraphs>183</Paragraphs>
  <Slides>15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30" baseType="lpstr">
      <vt:lpstr>Bodoni Poster</vt:lpstr>
      <vt:lpstr>HY견고딕</vt:lpstr>
      <vt:lpstr>HY견명조</vt:lpstr>
      <vt:lpstr>HY헤드라인M</vt:lpstr>
      <vt:lpstr>KoPub돋움체 Light</vt:lpstr>
      <vt:lpstr>굴림</vt:lpstr>
      <vt:lpstr>나눔바른고딕 Light</vt:lpstr>
      <vt:lpstr>맑은 고딕</vt:lpstr>
      <vt:lpstr>함초롬바탕</vt:lpstr>
      <vt:lpstr>휴먼새내기체</vt:lpstr>
      <vt:lpstr>Arial</vt:lpstr>
      <vt:lpstr>Times New Roman</vt:lpstr>
      <vt:lpstr>Wingdings</vt:lpstr>
      <vt:lpstr>Office 테마</vt:lpstr>
      <vt:lpstr>Image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765</cp:revision>
  <cp:lastPrinted>2024-01-16T06:29:05Z</cp:lastPrinted>
  <dcterms:created xsi:type="dcterms:W3CDTF">2014-04-30T22:21:27Z</dcterms:created>
  <dcterms:modified xsi:type="dcterms:W3CDTF">2024-01-22T08:12:58Z</dcterms:modified>
</cp:coreProperties>
</file>