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59675" cy="11160125"/>
  <p:notesSz cx="36004500" cy="25203150"/>
  <p:defaultTextStyle>
    <a:defPPr>
      <a:defRPr lang="en-US"/>
    </a:defPPr>
    <a:lvl1pPr marL="0" algn="l" defTabSz="279624" rtl="0" eaLnBrk="1" latinLnBrk="0" hangingPunct="1">
      <a:defRPr sz="550" kern="1200">
        <a:solidFill>
          <a:schemeClr val="tx1"/>
        </a:solidFill>
        <a:latin typeface="+mn-lt"/>
        <a:ea typeface="+mn-ea"/>
        <a:cs typeface="+mn-cs"/>
      </a:defRPr>
    </a:lvl1pPr>
    <a:lvl2pPr marL="139812" algn="l" defTabSz="279624" rtl="0" eaLnBrk="1" latinLnBrk="0" hangingPunct="1">
      <a:defRPr sz="550" kern="1200">
        <a:solidFill>
          <a:schemeClr val="tx1"/>
        </a:solidFill>
        <a:latin typeface="+mn-lt"/>
        <a:ea typeface="+mn-ea"/>
        <a:cs typeface="+mn-cs"/>
      </a:defRPr>
    </a:lvl2pPr>
    <a:lvl3pPr marL="279624" algn="l" defTabSz="279624" rtl="0" eaLnBrk="1" latinLnBrk="0" hangingPunct="1">
      <a:defRPr sz="550" kern="1200">
        <a:solidFill>
          <a:schemeClr val="tx1"/>
        </a:solidFill>
        <a:latin typeface="+mn-lt"/>
        <a:ea typeface="+mn-ea"/>
        <a:cs typeface="+mn-cs"/>
      </a:defRPr>
    </a:lvl3pPr>
    <a:lvl4pPr marL="419435" algn="l" defTabSz="279624" rtl="0" eaLnBrk="1" latinLnBrk="0" hangingPunct="1">
      <a:defRPr sz="550" kern="1200">
        <a:solidFill>
          <a:schemeClr val="tx1"/>
        </a:solidFill>
        <a:latin typeface="+mn-lt"/>
        <a:ea typeface="+mn-ea"/>
        <a:cs typeface="+mn-cs"/>
      </a:defRPr>
    </a:lvl4pPr>
    <a:lvl5pPr marL="559247" algn="l" defTabSz="279624" rtl="0" eaLnBrk="1" latinLnBrk="0" hangingPunct="1">
      <a:defRPr sz="550" kern="1200">
        <a:solidFill>
          <a:schemeClr val="tx1"/>
        </a:solidFill>
        <a:latin typeface="+mn-lt"/>
        <a:ea typeface="+mn-ea"/>
        <a:cs typeface="+mn-cs"/>
      </a:defRPr>
    </a:lvl5pPr>
    <a:lvl6pPr marL="699059" algn="l" defTabSz="279624" rtl="0" eaLnBrk="1" latinLnBrk="0" hangingPunct="1">
      <a:defRPr sz="550" kern="1200">
        <a:solidFill>
          <a:schemeClr val="tx1"/>
        </a:solidFill>
        <a:latin typeface="+mn-lt"/>
        <a:ea typeface="+mn-ea"/>
        <a:cs typeface="+mn-cs"/>
      </a:defRPr>
    </a:lvl6pPr>
    <a:lvl7pPr marL="838871" algn="l" defTabSz="279624" rtl="0" eaLnBrk="1" latinLnBrk="0" hangingPunct="1">
      <a:defRPr sz="550" kern="1200">
        <a:solidFill>
          <a:schemeClr val="tx1"/>
        </a:solidFill>
        <a:latin typeface="+mn-lt"/>
        <a:ea typeface="+mn-ea"/>
        <a:cs typeface="+mn-cs"/>
      </a:defRPr>
    </a:lvl7pPr>
    <a:lvl8pPr marL="978682" algn="l" defTabSz="279624" rtl="0" eaLnBrk="1" latinLnBrk="0" hangingPunct="1">
      <a:defRPr sz="550" kern="1200">
        <a:solidFill>
          <a:schemeClr val="tx1"/>
        </a:solidFill>
        <a:latin typeface="+mn-lt"/>
        <a:ea typeface="+mn-ea"/>
        <a:cs typeface="+mn-cs"/>
      </a:defRPr>
    </a:lvl8pPr>
    <a:lvl9pPr marL="1118494" algn="l" defTabSz="279624" rtl="0" eaLnBrk="1" latinLnBrk="0" hangingPunct="1">
      <a:defRPr sz="5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70" userDrawn="1">
          <p15:clr>
            <a:srgbClr val="A4A3A4"/>
          </p15:clr>
        </p15:guide>
        <p15:guide id="2" pos="86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2502" y="42"/>
      </p:cViewPr>
      <p:guideLst>
        <p:guide orient="horz" pos="670"/>
        <p:guide pos="86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06" y="660357"/>
            <a:ext cx="2331328" cy="4556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11" y="1204585"/>
            <a:ext cx="1919917" cy="5432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37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742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113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484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855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226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9597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968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658" y="1365984"/>
            <a:ext cx="2331328" cy="422195"/>
          </a:xfrm>
        </p:spPr>
        <p:txBody>
          <a:bodyPr anchor="t"/>
          <a:lstStyle>
            <a:lvl1pPr algn="l">
              <a:defRPr sz="1199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658" y="900979"/>
            <a:ext cx="2331328" cy="465005"/>
          </a:xfrm>
        </p:spPr>
        <p:txBody>
          <a:bodyPr anchor="b"/>
          <a:lstStyle>
            <a:lvl1pPr marL="0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1pPr>
            <a:lvl2pPr marL="137110" indent="0">
              <a:buNone/>
              <a:defRPr sz="540">
                <a:solidFill>
                  <a:schemeClr val="tx1">
                    <a:tint val="75000"/>
                  </a:schemeClr>
                </a:solidFill>
              </a:defRPr>
            </a:lvl2pPr>
            <a:lvl3pPr marL="274219" indent="0">
              <a:buNone/>
              <a:defRPr sz="480">
                <a:solidFill>
                  <a:schemeClr val="tx1">
                    <a:tint val="75000"/>
                  </a:schemeClr>
                </a:solidFill>
              </a:defRPr>
            </a:lvl3pPr>
            <a:lvl4pPr marL="411329" indent="0">
              <a:buNone/>
              <a:defRPr sz="420">
                <a:solidFill>
                  <a:schemeClr val="tx1">
                    <a:tint val="75000"/>
                  </a:schemeClr>
                </a:solidFill>
              </a:defRPr>
            </a:lvl4pPr>
            <a:lvl5pPr marL="548438" indent="0">
              <a:buNone/>
              <a:defRPr sz="420">
                <a:solidFill>
                  <a:schemeClr val="tx1">
                    <a:tint val="75000"/>
                  </a:schemeClr>
                </a:solidFill>
              </a:defRPr>
            </a:lvl5pPr>
            <a:lvl6pPr marL="685548" indent="0">
              <a:buNone/>
              <a:defRPr sz="420">
                <a:solidFill>
                  <a:schemeClr val="tx1">
                    <a:tint val="75000"/>
                  </a:schemeClr>
                </a:solidFill>
              </a:defRPr>
            </a:lvl6pPr>
            <a:lvl7pPr marL="822657" indent="0">
              <a:buNone/>
              <a:defRPr sz="420">
                <a:solidFill>
                  <a:schemeClr val="tx1">
                    <a:tint val="75000"/>
                  </a:schemeClr>
                </a:solidFill>
              </a:defRPr>
            </a:lvl7pPr>
            <a:lvl8pPr marL="959767" indent="0">
              <a:buNone/>
              <a:defRPr sz="420">
                <a:solidFill>
                  <a:schemeClr val="tx1">
                    <a:tint val="75000"/>
                  </a:schemeClr>
                </a:solidFill>
              </a:defRPr>
            </a:lvl8pPr>
            <a:lvl9pPr marL="1096876" indent="0">
              <a:buNone/>
              <a:defRPr sz="4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37" y="496006"/>
            <a:ext cx="1211376" cy="1402889"/>
          </a:xfrm>
        </p:spPr>
        <p:txBody>
          <a:bodyPr/>
          <a:lstStyle>
            <a:lvl1pPr>
              <a:defRPr sz="839"/>
            </a:lvl1pPr>
            <a:lvl2pPr>
              <a:defRPr sz="720"/>
            </a:lvl2pPr>
            <a:lvl3pPr>
              <a:defRPr sz="600"/>
            </a:lvl3pPr>
            <a:lvl4pPr>
              <a:defRPr sz="540"/>
            </a:lvl4pPr>
            <a:lvl5pPr>
              <a:defRPr sz="540"/>
            </a:lvl5pPr>
            <a:lvl6pPr>
              <a:defRPr sz="540"/>
            </a:lvl6pPr>
            <a:lvl7pPr>
              <a:defRPr sz="540"/>
            </a:lvl7pPr>
            <a:lvl8pPr>
              <a:defRPr sz="540"/>
            </a:lvl8pPr>
            <a:lvl9pPr>
              <a:defRPr sz="54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94226" y="496006"/>
            <a:ext cx="1211376" cy="1402889"/>
          </a:xfrm>
        </p:spPr>
        <p:txBody>
          <a:bodyPr/>
          <a:lstStyle>
            <a:lvl1pPr>
              <a:defRPr sz="839"/>
            </a:lvl1pPr>
            <a:lvl2pPr>
              <a:defRPr sz="720"/>
            </a:lvl2pPr>
            <a:lvl3pPr>
              <a:defRPr sz="600"/>
            </a:lvl3pPr>
            <a:lvl4pPr>
              <a:defRPr sz="540"/>
            </a:lvl4pPr>
            <a:lvl5pPr>
              <a:defRPr sz="540"/>
            </a:lvl5pPr>
            <a:lvl6pPr>
              <a:defRPr sz="540"/>
            </a:lvl6pPr>
            <a:lvl7pPr>
              <a:defRPr sz="540"/>
            </a:lvl7pPr>
            <a:lvl8pPr>
              <a:defRPr sz="540"/>
            </a:lvl8pPr>
            <a:lvl9pPr>
              <a:defRPr sz="54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37" y="475831"/>
            <a:ext cx="1211853" cy="198304"/>
          </a:xfrm>
        </p:spPr>
        <p:txBody>
          <a:bodyPr anchor="b"/>
          <a:lstStyle>
            <a:lvl1pPr marL="0" indent="0">
              <a:buNone/>
              <a:defRPr sz="720" b="1"/>
            </a:lvl1pPr>
            <a:lvl2pPr marL="137110" indent="0">
              <a:buNone/>
              <a:defRPr sz="600" b="1"/>
            </a:lvl2pPr>
            <a:lvl3pPr marL="274219" indent="0">
              <a:buNone/>
              <a:defRPr sz="540" b="1"/>
            </a:lvl3pPr>
            <a:lvl4pPr marL="411329" indent="0">
              <a:buNone/>
              <a:defRPr sz="480" b="1"/>
            </a:lvl4pPr>
            <a:lvl5pPr marL="548438" indent="0">
              <a:buNone/>
              <a:defRPr sz="480" b="1"/>
            </a:lvl5pPr>
            <a:lvl6pPr marL="685548" indent="0">
              <a:buNone/>
              <a:defRPr sz="480" b="1"/>
            </a:lvl6pPr>
            <a:lvl7pPr marL="822657" indent="0">
              <a:buNone/>
              <a:defRPr sz="480" b="1"/>
            </a:lvl7pPr>
            <a:lvl8pPr marL="959767" indent="0">
              <a:buNone/>
              <a:defRPr sz="480" b="1"/>
            </a:lvl8pPr>
            <a:lvl9pPr marL="1096876" indent="0">
              <a:buNone/>
              <a:defRPr sz="4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37" y="674134"/>
            <a:ext cx="1211853" cy="1224760"/>
          </a:xfrm>
        </p:spPr>
        <p:txBody>
          <a:bodyPr/>
          <a:lstStyle>
            <a:lvl1pPr>
              <a:defRPr sz="720"/>
            </a:lvl1pPr>
            <a:lvl2pPr>
              <a:defRPr sz="600"/>
            </a:lvl2pPr>
            <a:lvl3pPr>
              <a:defRPr sz="540"/>
            </a:lvl3pPr>
            <a:lvl4pPr>
              <a:defRPr sz="480"/>
            </a:lvl4pPr>
            <a:lvl5pPr>
              <a:defRPr sz="480"/>
            </a:lvl5pPr>
            <a:lvl6pPr>
              <a:defRPr sz="480"/>
            </a:lvl6pPr>
            <a:lvl7pPr>
              <a:defRPr sz="480"/>
            </a:lvl7pPr>
            <a:lvl8pPr>
              <a:defRPr sz="480"/>
            </a:lvl8pPr>
            <a:lvl9pPr>
              <a:defRPr sz="4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393274" y="475831"/>
            <a:ext cx="1212329" cy="198304"/>
          </a:xfrm>
        </p:spPr>
        <p:txBody>
          <a:bodyPr anchor="b"/>
          <a:lstStyle>
            <a:lvl1pPr marL="0" indent="0">
              <a:buNone/>
              <a:defRPr sz="720" b="1"/>
            </a:lvl1pPr>
            <a:lvl2pPr marL="137110" indent="0">
              <a:buNone/>
              <a:defRPr sz="600" b="1"/>
            </a:lvl2pPr>
            <a:lvl3pPr marL="274219" indent="0">
              <a:buNone/>
              <a:defRPr sz="540" b="1"/>
            </a:lvl3pPr>
            <a:lvl4pPr marL="411329" indent="0">
              <a:buNone/>
              <a:defRPr sz="480" b="1"/>
            </a:lvl4pPr>
            <a:lvl5pPr marL="548438" indent="0">
              <a:buNone/>
              <a:defRPr sz="480" b="1"/>
            </a:lvl5pPr>
            <a:lvl6pPr marL="685548" indent="0">
              <a:buNone/>
              <a:defRPr sz="480" b="1"/>
            </a:lvl6pPr>
            <a:lvl7pPr marL="822657" indent="0">
              <a:buNone/>
              <a:defRPr sz="480" b="1"/>
            </a:lvl7pPr>
            <a:lvl8pPr marL="959767" indent="0">
              <a:buNone/>
              <a:defRPr sz="480" b="1"/>
            </a:lvl8pPr>
            <a:lvl9pPr marL="1096876" indent="0">
              <a:buNone/>
              <a:defRPr sz="4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393274" y="674134"/>
            <a:ext cx="1212329" cy="1224760"/>
          </a:xfrm>
        </p:spPr>
        <p:txBody>
          <a:bodyPr/>
          <a:lstStyle>
            <a:lvl1pPr>
              <a:defRPr sz="720"/>
            </a:lvl1pPr>
            <a:lvl2pPr>
              <a:defRPr sz="600"/>
            </a:lvl2pPr>
            <a:lvl3pPr>
              <a:defRPr sz="540"/>
            </a:lvl3pPr>
            <a:lvl4pPr>
              <a:defRPr sz="480"/>
            </a:lvl4pPr>
            <a:lvl5pPr>
              <a:defRPr sz="480"/>
            </a:lvl5pPr>
            <a:lvl6pPr>
              <a:defRPr sz="480"/>
            </a:lvl6pPr>
            <a:lvl7pPr>
              <a:defRPr sz="480"/>
            </a:lvl7pPr>
            <a:lvl8pPr>
              <a:defRPr sz="480"/>
            </a:lvl8pPr>
            <a:lvl9pPr>
              <a:defRPr sz="4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38" y="84636"/>
            <a:ext cx="902342" cy="360195"/>
          </a:xfrm>
        </p:spPr>
        <p:txBody>
          <a:bodyPr anchor="b"/>
          <a:lstStyle>
            <a:lvl1pPr algn="l">
              <a:defRPr sz="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2335" y="84636"/>
            <a:ext cx="1533267" cy="1814259"/>
          </a:xfrm>
        </p:spPr>
        <p:txBody>
          <a:bodyPr/>
          <a:lstStyle>
            <a:lvl1pPr>
              <a:defRPr sz="960"/>
            </a:lvl1pPr>
            <a:lvl2pPr>
              <a:defRPr sz="839"/>
            </a:lvl2pPr>
            <a:lvl3pPr>
              <a:defRPr sz="720"/>
            </a:lvl3pPr>
            <a:lvl4pPr>
              <a:defRPr sz="600"/>
            </a:lvl4pPr>
            <a:lvl5pPr>
              <a:defRPr sz="600"/>
            </a:lvl5pPr>
            <a:lvl6pPr>
              <a:defRPr sz="600"/>
            </a:lvl6pPr>
            <a:lvl7pPr>
              <a:defRPr sz="600"/>
            </a:lvl7pPr>
            <a:lvl8pPr>
              <a:defRPr sz="600"/>
            </a:lvl8pPr>
            <a:lvl9pPr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38" y="444831"/>
            <a:ext cx="902342" cy="1454064"/>
          </a:xfrm>
        </p:spPr>
        <p:txBody>
          <a:bodyPr/>
          <a:lstStyle>
            <a:lvl1pPr marL="0" indent="0">
              <a:buNone/>
              <a:defRPr sz="420"/>
            </a:lvl1pPr>
            <a:lvl2pPr marL="137110" indent="0">
              <a:buNone/>
              <a:defRPr sz="360"/>
            </a:lvl2pPr>
            <a:lvl3pPr marL="274219" indent="0">
              <a:buNone/>
              <a:defRPr sz="300"/>
            </a:lvl3pPr>
            <a:lvl4pPr marL="411329" indent="0">
              <a:buNone/>
              <a:defRPr sz="270"/>
            </a:lvl4pPr>
            <a:lvl5pPr marL="548438" indent="0">
              <a:buNone/>
              <a:defRPr sz="270"/>
            </a:lvl5pPr>
            <a:lvl6pPr marL="685548" indent="0">
              <a:buNone/>
              <a:defRPr sz="270"/>
            </a:lvl6pPr>
            <a:lvl7pPr marL="822657" indent="0">
              <a:buNone/>
              <a:defRPr sz="270"/>
            </a:lvl7pPr>
            <a:lvl8pPr marL="959767" indent="0">
              <a:buNone/>
              <a:defRPr sz="270"/>
            </a:lvl8pPr>
            <a:lvl9pPr marL="1096876" indent="0">
              <a:buNone/>
              <a:defRPr sz="27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596" y="1488017"/>
            <a:ext cx="1645644" cy="175669"/>
          </a:xfrm>
        </p:spPr>
        <p:txBody>
          <a:bodyPr anchor="b"/>
          <a:lstStyle>
            <a:lvl1pPr algn="l">
              <a:defRPr sz="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37596" y="189939"/>
            <a:ext cx="1645644" cy="1275443"/>
          </a:xfrm>
        </p:spPr>
        <p:txBody>
          <a:bodyPr/>
          <a:lstStyle>
            <a:lvl1pPr marL="0" indent="0">
              <a:buNone/>
              <a:defRPr sz="960"/>
            </a:lvl1pPr>
            <a:lvl2pPr marL="137110" indent="0">
              <a:buNone/>
              <a:defRPr sz="839"/>
            </a:lvl2pPr>
            <a:lvl3pPr marL="274219" indent="0">
              <a:buNone/>
              <a:defRPr sz="720"/>
            </a:lvl3pPr>
            <a:lvl4pPr marL="411329" indent="0">
              <a:buNone/>
              <a:defRPr sz="600"/>
            </a:lvl4pPr>
            <a:lvl5pPr marL="548438" indent="0">
              <a:buNone/>
              <a:defRPr sz="600"/>
            </a:lvl5pPr>
            <a:lvl6pPr marL="685548" indent="0">
              <a:buNone/>
              <a:defRPr sz="600"/>
            </a:lvl6pPr>
            <a:lvl7pPr marL="822657" indent="0">
              <a:buNone/>
              <a:defRPr sz="600"/>
            </a:lvl7pPr>
            <a:lvl8pPr marL="959767" indent="0">
              <a:buNone/>
              <a:defRPr sz="600"/>
            </a:lvl8pPr>
            <a:lvl9pPr marL="1096876" indent="0">
              <a:buNone/>
              <a:defRPr sz="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7596" y="1663685"/>
            <a:ext cx="1645644" cy="249479"/>
          </a:xfrm>
        </p:spPr>
        <p:txBody>
          <a:bodyPr/>
          <a:lstStyle>
            <a:lvl1pPr marL="0" indent="0">
              <a:buNone/>
              <a:defRPr sz="420"/>
            </a:lvl1pPr>
            <a:lvl2pPr marL="137110" indent="0">
              <a:buNone/>
              <a:defRPr sz="360"/>
            </a:lvl2pPr>
            <a:lvl3pPr marL="274219" indent="0">
              <a:buNone/>
              <a:defRPr sz="300"/>
            </a:lvl3pPr>
            <a:lvl4pPr marL="411329" indent="0">
              <a:buNone/>
              <a:defRPr sz="270"/>
            </a:lvl4pPr>
            <a:lvl5pPr marL="548438" indent="0">
              <a:buNone/>
              <a:defRPr sz="270"/>
            </a:lvl5pPr>
            <a:lvl6pPr marL="685548" indent="0">
              <a:buNone/>
              <a:defRPr sz="270"/>
            </a:lvl6pPr>
            <a:lvl7pPr marL="822657" indent="0">
              <a:buNone/>
              <a:defRPr sz="270"/>
            </a:lvl7pPr>
            <a:lvl8pPr marL="959767" indent="0">
              <a:buNone/>
              <a:defRPr sz="270"/>
            </a:lvl8pPr>
            <a:lvl9pPr marL="1096876" indent="0">
              <a:buNone/>
              <a:defRPr sz="27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988486" y="85129"/>
            <a:ext cx="617116" cy="18137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37" y="85129"/>
            <a:ext cx="1805637" cy="181376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37" y="85128"/>
            <a:ext cx="2468465" cy="3542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37" y="496006"/>
            <a:ext cx="2468465" cy="14028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7137" y="1970245"/>
            <a:ext cx="639972" cy="113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37103" y="1970245"/>
            <a:ext cx="868534" cy="113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965630" y="1970245"/>
            <a:ext cx="639972" cy="113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74219" rtl="0" eaLnBrk="1" latinLnBrk="0" hangingPunct="1">
        <a:spcBef>
          <a:spcPct val="0"/>
        </a:spcBef>
        <a:buNone/>
        <a:defRPr sz="13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2832" indent="-102832" algn="l" defTabSz="274219" rtl="0" eaLnBrk="1" latinLnBrk="0" hangingPunct="1">
        <a:spcBef>
          <a:spcPct val="20000"/>
        </a:spcBef>
        <a:buFont typeface="Arial" pitchFamily="34" charset="0"/>
        <a:buChar char="�"/>
        <a:defRPr sz="960" kern="1200">
          <a:solidFill>
            <a:schemeClr val="tx1"/>
          </a:solidFill>
          <a:latin typeface="+mn-lt"/>
          <a:ea typeface="+mn-ea"/>
          <a:cs typeface="+mn-cs"/>
        </a:defRPr>
      </a:lvl1pPr>
      <a:lvl2pPr marL="222803" indent="-85693" algn="l" defTabSz="274219" rtl="0" eaLnBrk="1" latinLnBrk="0" hangingPunct="1">
        <a:spcBef>
          <a:spcPct val="20000"/>
        </a:spcBef>
        <a:buFont typeface="Arial" pitchFamily="34" charset="0"/>
        <a:buChar char="�"/>
        <a:defRPr sz="839" kern="1200">
          <a:solidFill>
            <a:schemeClr val="tx1"/>
          </a:solidFill>
          <a:latin typeface="+mn-lt"/>
          <a:ea typeface="+mn-ea"/>
          <a:cs typeface="+mn-cs"/>
        </a:defRPr>
      </a:lvl2pPr>
      <a:lvl3pPr marL="342774" indent="-68555" algn="l" defTabSz="274219" rtl="0" eaLnBrk="1" latinLnBrk="0" hangingPunct="1">
        <a:spcBef>
          <a:spcPct val="20000"/>
        </a:spcBef>
        <a:buFont typeface="Arial" pitchFamily="34" charset="0"/>
        <a:buChar char="�"/>
        <a:defRPr sz="720" kern="1200">
          <a:solidFill>
            <a:schemeClr val="tx1"/>
          </a:solidFill>
          <a:latin typeface="+mn-lt"/>
          <a:ea typeface="+mn-ea"/>
          <a:cs typeface="+mn-cs"/>
        </a:defRPr>
      </a:lvl3pPr>
      <a:lvl4pPr marL="479883" indent="-68555" algn="l" defTabSz="274219" rtl="0" eaLnBrk="1" latinLnBrk="0" hangingPunct="1">
        <a:spcBef>
          <a:spcPct val="20000"/>
        </a:spcBef>
        <a:buFont typeface="Arial" pitchFamily="34" charset="0"/>
        <a:buChar char="�"/>
        <a:defRPr sz="600" kern="1200">
          <a:solidFill>
            <a:schemeClr val="tx1"/>
          </a:solidFill>
          <a:latin typeface="+mn-lt"/>
          <a:ea typeface="+mn-ea"/>
          <a:cs typeface="+mn-cs"/>
        </a:defRPr>
      </a:lvl4pPr>
      <a:lvl5pPr marL="616993" indent="-68555" algn="l" defTabSz="274219" rtl="0" eaLnBrk="1" latinLnBrk="0" hangingPunct="1">
        <a:spcBef>
          <a:spcPct val="20000"/>
        </a:spcBef>
        <a:buFont typeface="Arial" pitchFamily="34" charset="0"/>
        <a:buChar char="�"/>
        <a:defRPr sz="600" kern="1200">
          <a:solidFill>
            <a:schemeClr val="tx1"/>
          </a:solidFill>
          <a:latin typeface="+mn-lt"/>
          <a:ea typeface="+mn-ea"/>
          <a:cs typeface="+mn-cs"/>
        </a:defRPr>
      </a:lvl5pPr>
      <a:lvl6pPr marL="754102" indent="-68555" algn="l" defTabSz="274219" rtl="0" eaLnBrk="1" latinLnBrk="0" hangingPunct="1">
        <a:spcBef>
          <a:spcPct val="20000"/>
        </a:spcBef>
        <a:buFont typeface="Arial" pitchFamily="34" charset="0"/>
        <a:buChar char="�"/>
        <a:defRPr sz="600" kern="1200">
          <a:solidFill>
            <a:schemeClr val="tx1"/>
          </a:solidFill>
          <a:latin typeface="+mn-lt"/>
          <a:ea typeface="+mn-ea"/>
          <a:cs typeface="+mn-cs"/>
        </a:defRPr>
      </a:lvl6pPr>
      <a:lvl7pPr marL="891212" indent="-68555" algn="l" defTabSz="274219" rtl="0" eaLnBrk="1" latinLnBrk="0" hangingPunct="1">
        <a:spcBef>
          <a:spcPct val="20000"/>
        </a:spcBef>
        <a:buFont typeface="Arial" pitchFamily="34" charset="0"/>
        <a:buChar char="�"/>
        <a:defRPr sz="600" kern="1200">
          <a:solidFill>
            <a:schemeClr val="tx1"/>
          </a:solidFill>
          <a:latin typeface="+mn-lt"/>
          <a:ea typeface="+mn-ea"/>
          <a:cs typeface="+mn-cs"/>
        </a:defRPr>
      </a:lvl7pPr>
      <a:lvl8pPr marL="1028321" indent="-68555" algn="l" defTabSz="274219" rtl="0" eaLnBrk="1" latinLnBrk="0" hangingPunct="1">
        <a:spcBef>
          <a:spcPct val="20000"/>
        </a:spcBef>
        <a:buFont typeface="Arial" pitchFamily="34" charset="0"/>
        <a:buChar char="�"/>
        <a:defRPr sz="600" kern="1200">
          <a:solidFill>
            <a:schemeClr val="tx1"/>
          </a:solidFill>
          <a:latin typeface="+mn-lt"/>
          <a:ea typeface="+mn-ea"/>
          <a:cs typeface="+mn-cs"/>
        </a:defRPr>
      </a:lvl8pPr>
      <a:lvl9pPr marL="1165431" indent="-68555" algn="l" defTabSz="274219" rtl="0" eaLnBrk="1" latinLnBrk="0" hangingPunct="1">
        <a:spcBef>
          <a:spcPct val="20000"/>
        </a:spcBef>
        <a:buFont typeface="Arial" pitchFamily="34" charset="0"/>
        <a:buChar char="�"/>
        <a:defRPr sz="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74219" rtl="0" eaLnBrk="1" latinLnBrk="0" hangingPunct="1">
        <a:defRPr sz="540" kern="1200">
          <a:solidFill>
            <a:schemeClr val="tx1"/>
          </a:solidFill>
          <a:latin typeface="+mn-lt"/>
          <a:ea typeface="+mn-ea"/>
          <a:cs typeface="+mn-cs"/>
        </a:defRPr>
      </a:lvl1pPr>
      <a:lvl2pPr marL="137110" algn="l" defTabSz="274219" rtl="0" eaLnBrk="1" latinLnBrk="0" hangingPunct="1">
        <a:defRPr sz="540" kern="1200">
          <a:solidFill>
            <a:schemeClr val="tx1"/>
          </a:solidFill>
          <a:latin typeface="+mn-lt"/>
          <a:ea typeface="+mn-ea"/>
          <a:cs typeface="+mn-cs"/>
        </a:defRPr>
      </a:lvl2pPr>
      <a:lvl3pPr marL="274219" algn="l" defTabSz="274219" rtl="0" eaLnBrk="1" latinLnBrk="0" hangingPunct="1">
        <a:defRPr sz="540" kern="1200">
          <a:solidFill>
            <a:schemeClr val="tx1"/>
          </a:solidFill>
          <a:latin typeface="+mn-lt"/>
          <a:ea typeface="+mn-ea"/>
          <a:cs typeface="+mn-cs"/>
        </a:defRPr>
      </a:lvl3pPr>
      <a:lvl4pPr marL="411329" algn="l" defTabSz="274219" rtl="0" eaLnBrk="1" latinLnBrk="0" hangingPunct="1">
        <a:defRPr sz="540" kern="1200">
          <a:solidFill>
            <a:schemeClr val="tx1"/>
          </a:solidFill>
          <a:latin typeface="+mn-lt"/>
          <a:ea typeface="+mn-ea"/>
          <a:cs typeface="+mn-cs"/>
        </a:defRPr>
      </a:lvl4pPr>
      <a:lvl5pPr marL="548438" algn="l" defTabSz="274219" rtl="0" eaLnBrk="1" latinLnBrk="0" hangingPunct="1">
        <a:defRPr sz="540" kern="1200">
          <a:solidFill>
            <a:schemeClr val="tx1"/>
          </a:solidFill>
          <a:latin typeface="+mn-lt"/>
          <a:ea typeface="+mn-ea"/>
          <a:cs typeface="+mn-cs"/>
        </a:defRPr>
      </a:lvl5pPr>
      <a:lvl6pPr marL="685548" algn="l" defTabSz="274219" rtl="0" eaLnBrk="1" latinLnBrk="0" hangingPunct="1">
        <a:defRPr sz="540" kern="1200">
          <a:solidFill>
            <a:schemeClr val="tx1"/>
          </a:solidFill>
          <a:latin typeface="+mn-lt"/>
          <a:ea typeface="+mn-ea"/>
          <a:cs typeface="+mn-cs"/>
        </a:defRPr>
      </a:lvl6pPr>
      <a:lvl7pPr marL="822657" algn="l" defTabSz="274219" rtl="0" eaLnBrk="1" latinLnBrk="0" hangingPunct="1">
        <a:defRPr sz="540" kern="1200">
          <a:solidFill>
            <a:schemeClr val="tx1"/>
          </a:solidFill>
          <a:latin typeface="+mn-lt"/>
          <a:ea typeface="+mn-ea"/>
          <a:cs typeface="+mn-cs"/>
        </a:defRPr>
      </a:lvl7pPr>
      <a:lvl8pPr marL="959767" algn="l" defTabSz="274219" rtl="0" eaLnBrk="1" latinLnBrk="0" hangingPunct="1">
        <a:defRPr sz="540" kern="1200">
          <a:solidFill>
            <a:schemeClr val="tx1"/>
          </a:solidFill>
          <a:latin typeface="+mn-lt"/>
          <a:ea typeface="+mn-ea"/>
          <a:cs typeface="+mn-cs"/>
        </a:defRPr>
      </a:lvl8pPr>
      <a:lvl9pPr marL="1096876" algn="l" defTabSz="274219" rtl="0" eaLnBrk="1" latinLnBrk="0" hangingPunct="1">
        <a:defRPr sz="5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B60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18189" y="2041737"/>
            <a:ext cx="7038818" cy="8662503"/>
            <a:chOff x="727419" y="6205852"/>
            <a:chExt cx="23466667" cy="288798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419" y="6205852"/>
              <a:ext cx="23466667" cy="288798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779365" y="4239085"/>
            <a:ext cx="3281287" cy="2334421"/>
            <a:chOff x="12600000" y="13531576"/>
            <a:chExt cx="10939461" cy="7782710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600000" y="13531576"/>
              <a:ext cx="10939461" cy="778271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50984" y="8912913"/>
            <a:ext cx="3405882" cy="1705428"/>
            <a:chOff x="836754" y="29113620"/>
            <a:chExt cx="11354848" cy="5685714"/>
          </a:xfrm>
        </p:grpSpPr>
        <p:grpSp>
          <p:nvGrpSpPr>
            <p:cNvPr id="1004" name="그룹 1004"/>
            <p:cNvGrpSpPr/>
            <p:nvPr/>
          </p:nvGrpSpPr>
          <p:grpSpPr>
            <a:xfrm>
              <a:off x="836754" y="29113620"/>
              <a:ext cx="3956982" cy="5678048"/>
              <a:chOff x="836754" y="29113620"/>
              <a:chExt cx="3956982" cy="5678048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836754" y="29113620"/>
                <a:ext cx="3956982" cy="5678048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5063872" y="29113620"/>
              <a:ext cx="3603921" cy="5678048"/>
              <a:chOff x="5063872" y="29113620"/>
              <a:chExt cx="3603921" cy="5678048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063872" y="29113620"/>
                <a:ext cx="3603921" cy="5678048"/>
              </a:xfrm>
              <a:prstGeom prst="rect">
                <a:avLst/>
              </a:prstGeom>
            </p:spPr>
          </p:pic>
        </p:grpSp>
        <p:grpSp>
          <p:nvGrpSpPr>
            <p:cNvPr id="1006" name="그룹 1006"/>
            <p:cNvGrpSpPr/>
            <p:nvPr/>
          </p:nvGrpSpPr>
          <p:grpSpPr>
            <a:xfrm>
              <a:off x="8667793" y="29113620"/>
              <a:ext cx="3522483" cy="5670493"/>
              <a:chOff x="8667793" y="29113620"/>
              <a:chExt cx="3522483" cy="5670493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8667793" y="29113620"/>
                <a:ext cx="3522483" cy="5670493"/>
              </a:xfrm>
              <a:prstGeom prst="rect">
                <a:avLst/>
              </a:prstGeom>
            </p:spPr>
          </p:pic>
        </p:grpSp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45075" y="1150696"/>
            <a:ext cx="6420770" cy="3919486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672279" y="1303575"/>
            <a:ext cx="7492356" cy="631643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0636" y="240243"/>
            <a:ext cx="6168873" cy="806993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835358" y="972392"/>
            <a:ext cx="3762074" cy="410360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67301" y="632396"/>
            <a:ext cx="5799781" cy="410360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372138" y="2181945"/>
            <a:ext cx="3185179" cy="313457"/>
            <a:chOff x="1240667" y="6673290"/>
            <a:chExt cx="10619048" cy="1045033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240667" y="6673290"/>
              <a:ext cx="10619048" cy="1045033"/>
              <a:chOff x="1240667" y="6673290"/>
              <a:chExt cx="10619048" cy="1045033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240667" y="6673290"/>
                <a:ext cx="10619048" cy="1045033"/>
              </a:xfrm>
              <a:prstGeom prst="rect">
                <a:avLst/>
              </a:prstGeom>
            </p:spPr>
          </p:pic>
        </p:grpSp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-1734603" y="6570645"/>
              <a:ext cx="13308126" cy="1387774"/>
            </a:xfrm>
            <a:prstGeom prst="rect">
              <a:avLst/>
            </a:prstGeom>
          </p:spPr>
        </p:pic>
      </p:grpSp>
      <p:pic>
        <p:nvPicPr>
          <p:cNvPr id="30" name="Object 29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32144" y="2516326"/>
            <a:ext cx="3266968" cy="642746"/>
          </a:xfrm>
          <a:prstGeom prst="rect">
            <a:avLst/>
          </a:prstGeom>
        </p:spPr>
      </p:pic>
      <p:pic>
        <p:nvPicPr>
          <p:cNvPr id="31" name="Object 30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20718" y="3534017"/>
            <a:ext cx="3317654" cy="3113759"/>
          </a:xfrm>
          <a:prstGeom prst="rect">
            <a:avLst/>
          </a:prstGeom>
        </p:spPr>
      </p:pic>
      <p:pic>
        <p:nvPicPr>
          <p:cNvPr id="32" name="Object 31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39540" y="7198002"/>
            <a:ext cx="3300337" cy="1622581"/>
          </a:xfrm>
          <a:prstGeom prst="rect">
            <a:avLst/>
          </a:prstGeom>
        </p:spPr>
      </p:pic>
      <p:pic>
        <p:nvPicPr>
          <p:cNvPr id="33" name="Object 32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815988" y="7166579"/>
            <a:ext cx="3299174" cy="2119640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372138" y="6807753"/>
            <a:ext cx="3185179" cy="313457"/>
            <a:chOff x="1240667" y="22095239"/>
            <a:chExt cx="10619048" cy="1045033"/>
          </a:xfrm>
        </p:grpSpPr>
        <p:grpSp>
          <p:nvGrpSpPr>
            <p:cNvPr id="1010" name="그룹 1010"/>
            <p:cNvGrpSpPr/>
            <p:nvPr/>
          </p:nvGrpSpPr>
          <p:grpSpPr>
            <a:xfrm>
              <a:off x="1240667" y="22095239"/>
              <a:ext cx="10619048" cy="1045033"/>
              <a:chOff x="1240667" y="22095239"/>
              <a:chExt cx="10619048" cy="1045033"/>
            </a:xfrm>
          </p:grpSpPr>
          <p:pic>
            <p:nvPicPr>
              <p:cNvPr id="36" name="Object 3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240667" y="22095239"/>
                <a:ext cx="10619048" cy="1045033"/>
              </a:xfrm>
              <a:prstGeom prst="rect">
                <a:avLst/>
              </a:prstGeom>
            </p:spPr>
          </p:pic>
        </p:grpSp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-2173018" y="21992593"/>
              <a:ext cx="13765497" cy="138777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372138" y="3183691"/>
            <a:ext cx="3185179" cy="313457"/>
            <a:chOff x="1240667" y="10013002"/>
            <a:chExt cx="10619048" cy="1045033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1240667" y="10013002"/>
              <a:ext cx="10619048" cy="1045033"/>
              <a:chOff x="1240667" y="10013002"/>
              <a:chExt cx="10619048" cy="1045033"/>
            </a:xfrm>
          </p:grpSpPr>
          <p:pic>
            <p:nvPicPr>
              <p:cNvPr id="42" name="Object 41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240667" y="10013002"/>
                <a:ext cx="10619048" cy="1045033"/>
              </a:xfrm>
              <a:prstGeom prst="rect">
                <a:avLst/>
              </a:prstGeom>
            </p:spPr>
          </p:pic>
        </p:grpSp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-1381635" y="9937639"/>
              <a:ext cx="12964002" cy="1372697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3850272" y="6808494"/>
            <a:ext cx="3185179" cy="313457"/>
            <a:chOff x="12836397" y="22097709"/>
            <a:chExt cx="10619048" cy="1045033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12836397" y="22097709"/>
              <a:ext cx="10619048" cy="1045033"/>
              <a:chOff x="12836397" y="22097709"/>
              <a:chExt cx="10619048" cy="1045033"/>
            </a:xfrm>
          </p:grpSpPr>
          <p:pic>
            <p:nvPicPr>
              <p:cNvPr id="48" name="Object 47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2836397" y="22097709"/>
                <a:ext cx="10619048" cy="1045033"/>
              </a:xfrm>
              <a:prstGeom prst="rect">
                <a:avLst/>
              </a:prstGeom>
            </p:spPr>
          </p:pic>
        </p:grpSp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0233227" y="22022327"/>
              <a:ext cx="12916383" cy="1372697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3849098" y="9370847"/>
            <a:ext cx="3185179" cy="313457"/>
            <a:chOff x="12832484" y="30640321"/>
            <a:chExt cx="10619048" cy="1045033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12832484" y="30640321"/>
              <a:ext cx="10619048" cy="1045033"/>
              <a:chOff x="12832484" y="30640321"/>
              <a:chExt cx="10619048" cy="1045033"/>
            </a:xfrm>
          </p:grpSpPr>
          <p:pic>
            <p:nvPicPr>
              <p:cNvPr id="54" name="Object 53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2832484" y="30640321"/>
                <a:ext cx="10619048" cy="1045033"/>
              </a:xfrm>
              <a:prstGeom prst="rect">
                <a:avLst/>
              </a:prstGeom>
            </p:spPr>
          </p:pic>
        </p:grpSp>
        <p:pic>
          <p:nvPicPr>
            <p:cNvPr id="56" name="Object 55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9886282" y="30537512"/>
              <a:ext cx="13192354" cy="1388402"/>
            </a:xfrm>
            <a:prstGeom prst="rect">
              <a:avLst/>
            </a:prstGeom>
          </p:spPr>
        </p:pic>
      </p:grpSp>
      <p:pic>
        <p:nvPicPr>
          <p:cNvPr id="58" name="Object 57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808597" y="9664308"/>
            <a:ext cx="3278197" cy="477971"/>
          </a:xfrm>
          <a:prstGeom prst="rect">
            <a:avLst/>
          </a:prstGeom>
        </p:spPr>
      </p:pic>
      <p:pic>
        <p:nvPicPr>
          <p:cNvPr id="59" name="Object 58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3817702" y="10017014"/>
            <a:ext cx="3206835" cy="64274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수훈 박</cp:lastModifiedBy>
  <cp:revision>2</cp:revision>
  <dcterms:created xsi:type="dcterms:W3CDTF">2023-11-02T20:34:44Z</dcterms:created>
  <dcterms:modified xsi:type="dcterms:W3CDTF">2023-11-02T11:36:25Z</dcterms:modified>
</cp:coreProperties>
</file>