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8" r:id="rId3"/>
    <p:sldId id="264" r:id="rId4"/>
    <p:sldId id="258" r:id="rId5"/>
    <p:sldId id="265" r:id="rId6"/>
    <p:sldId id="269" r:id="rId7"/>
    <p:sldId id="270" r:id="rId8"/>
    <p:sldId id="271" r:id="rId9"/>
    <p:sldId id="272" r:id="rId10"/>
    <p:sldId id="273" r:id="rId11"/>
    <p:sldId id="260" r:id="rId12"/>
    <p:sldId id="278" r:id="rId13"/>
    <p:sldId id="262" r:id="rId14"/>
    <p:sldId id="277" r:id="rId15"/>
    <p:sldId id="276" r:id="rId16"/>
    <p:sldId id="279" r:id="rId17"/>
    <p:sldId id="274" r:id="rId18"/>
    <p:sldId id="275" r:id="rId19"/>
    <p:sldId id="259" r:id="rId20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50" d="100"/>
          <a:sy n="50" d="100"/>
        </p:scale>
        <p:origin x="-198" y="-47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Rectangle 35"/>
          <p:cNvSpPr/>
          <p:nvPr/>
        </p:nvSpPr>
        <p:spPr bwMode="gray">
          <a:xfrm>
            <a:off x="0" y="1929384"/>
            <a:ext cx="9144000" cy="4928616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8" name="Picture 46" descr="2.png"/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rcRect r="165" b="15496"/>
          <a:stretch>
            <a:fillRect/>
          </a:stretch>
        </p:blipFill>
        <p:spPr bwMode="gray">
          <a:xfrm>
            <a:off x="5072066" y="3571876"/>
            <a:ext cx="3717091" cy="3286124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black">
          <a:xfrm>
            <a:off x="758952" y="786384"/>
            <a:ext cx="6400800" cy="841248"/>
          </a:xfrm>
        </p:spPr>
        <p:txBody>
          <a:bodyPr anchor="ctr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t>2014-08-03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  <p:grpSp>
        <p:nvGrpSpPr>
          <p:cNvPr id="7" name="Group 20"/>
          <p:cNvGrpSpPr/>
          <p:nvPr/>
        </p:nvGrpSpPr>
        <p:grpSpPr bwMode="gray">
          <a:xfrm>
            <a:off x="7342632" y="740664"/>
            <a:ext cx="738052" cy="1640146"/>
            <a:chOff x="6869341" y="609600"/>
            <a:chExt cx="738052" cy="1640146"/>
          </a:xfrm>
        </p:grpSpPr>
        <p:sp>
          <p:nvSpPr>
            <p:cNvPr id="20" name="Rectangle 19"/>
            <p:cNvSpPr/>
            <p:nvPr userDrawn="1"/>
          </p:nvSpPr>
          <p:spPr bwMode="gray">
            <a:xfrm rot="360000">
              <a:off x="7397081" y="748488"/>
              <a:ext cx="210312" cy="1444752"/>
            </a:xfrm>
            <a:prstGeom prst="rect">
              <a:avLst/>
            </a:prstGeom>
            <a:gradFill>
              <a:gsLst>
                <a:gs pos="0">
                  <a:schemeClr val="bg1">
                    <a:lumMod val="50000"/>
                  </a:schemeClr>
                </a:gs>
                <a:gs pos="35000">
                  <a:schemeClr val="bg1">
                    <a:lumMod val="50000"/>
                    <a:alpha val="0"/>
                  </a:schemeClr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8" name="Group 18"/>
            <p:cNvGrpSpPr/>
            <p:nvPr userDrawn="1"/>
          </p:nvGrpSpPr>
          <p:grpSpPr bwMode="gray">
            <a:xfrm>
              <a:off x="6869341" y="609600"/>
              <a:ext cx="586829" cy="1640146"/>
              <a:chOff x="6850291" y="609600"/>
              <a:chExt cx="586829" cy="1640146"/>
            </a:xfrm>
          </p:grpSpPr>
          <p:sp>
            <p:nvSpPr>
              <p:cNvPr id="17" name="Rectangle 16"/>
              <p:cNvSpPr/>
              <p:nvPr userDrawn="1"/>
            </p:nvSpPr>
            <p:spPr bwMode="gray">
              <a:xfrm rot="360000">
                <a:off x="6934200" y="609600"/>
                <a:ext cx="502920" cy="576072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8" name="Rectangle 17"/>
              <p:cNvSpPr/>
              <p:nvPr userDrawn="1"/>
            </p:nvSpPr>
            <p:spPr bwMode="gray">
              <a:xfrm rot="360000">
                <a:off x="6850291" y="1179898"/>
                <a:ext cx="502920" cy="1069848"/>
              </a:xfrm>
              <a:prstGeom prst="rect">
                <a:avLst/>
              </a:prstGeom>
              <a:solidFill>
                <a:schemeClr val="accent1">
                  <a:lumMod val="20000"/>
                  <a:lumOff val="80000"/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grpSp>
        <p:nvGrpSpPr>
          <p:cNvPr id="9" name="Group 26"/>
          <p:cNvGrpSpPr/>
          <p:nvPr/>
        </p:nvGrpSpPr>
        <p:grpSpPr bwMode="gray">
          <a:xfrm>
            <a:off x="7946136" y="1106424"/>
            <a:ext cx="753801" cy="1637570"/>
            <a:chOff x="7946136" y="1106424"/>
            <a:chExt cx="753801" cy="1637570"/>
          </a:xfrm>
        </p:grpSpPr>
        <p:sp>
          <p:nvSpPr>
            <p:cNvPr id="23" name="Rectangle 22"/>
            <p:cNvSpPr/>
            <p:nvPr userDrawn="1"/>
          </p:nvSpPr>
          <p:spPr bwMode="gray">
            <a:xfrm rot="600000">
              <a:off x="8489625" y="1245312"/>
              <a:ext cx="210312" cy="1444752"/>
            </a:xfrm>
            <a:prstGeom prst="rect">
              <a:avLst/>
            </a:prstGeom>
            <a:gradFill>
              <a:gsLst>
                <a:gs pos="0">
                  <a:schemeClr val="bg1">
                    <a:lumMod val="50000"/>
                  </a:schemeClr>
                </a:gs>
                <a:gs pos="35000">
                  <a:schemeClr val="bg1">
                    <a:lumMod val="50000"/>
                    <a:alpha val="0"/>
                  </a:schemeClr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Rectangle 24"/>
            <p:cNvSpPr/>
            <p:nvPr userDrawn="1"/>
          </p:nvSpPr>
          <p:spPr bwMode="gray">
            <a:xfrm rot="600000">
              <a:off x="8083296" y="1106424"/>
              <a:ext cx="502920" cy="57607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6" name="Rectangle 25"/>
            <p:cNvSpPr/>
            <p:nvPr userDrawn="1"/>
          </p:nvSpPr>
          <p:spPr bwMode="gray">
            <a:xfrm rot="600000">
              <a:off x="7946136" y="1674146"/>
              <a:ext cx="502920" cy="1069848"/>
            </a:xfrm>
            <a:prstGeom prst="rect">
              <a:avLst/>
            </a:prstGeom>
            <a:solidFill>
              <a:schemeClr val="accent2">
                <a:lumMod val="20000"/>
                <a:lumOff val="80000"/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0" name="Group 41"/>
          <p:cNvGrpSpPr/>
          <p:nvPr/>
        </p:nvGrpSpPr>
        <p:grpSpPr bwMode="gray">
          <a:xfrm>
            <a:off x="0" y="1810512"/>
            <a:ext cx="9144000" cy="120460"/>
            <a:chOff x="0" y="1810512"/>
            <a:chExt cx="9144000" cy="120460"/>
          </a:xfrm>
        </p:grpSpPr>
        <p:cxnSp>
          <p:nvCxnSpPr>
            <p:cNvPr id="32" name="Straight Connector 31"/>
            <p:cNvCxnSpPr/>
            <p:nvPr userDrawn="1"/>
          </p:nvCxnSpPr>
          <p:spPr bwMode="gray">
            <a:xfrm>
              <a:off x="0" y="1810512"/>
              <a:ext cx="9144000" cy="1588"/>
            </a:xfrm>
            <a:prstGeom prst="line">
              <a:avLst/>
            </a:prstGeom>
            <a:ln w="9525">
              <a:solidFill>
                <a:schemeClr val="bg2">
                  <a:lumMod val="75000"/>
                </a:schemeClr>
              </a:solidFill>
            </a:ln>
            <a:effectLst>
              <a:outerShdw dist="25400" dir="5400000" algn="ctr" rotWithShape="0">
                <a:srgbClr val="000000">
                  <a:alpha val="22000"/>
                </a:srgb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 userDrawn="1"/>
          </p:nvCxnSpPr>
          <p:spPr bwMode="gray">
            <a:xfrm>
              <a:off x="0" y="1865376"/>
              <a:ext cx="9144000" cy="1588"/>
            </a:xfrm>
            <a:prstGeom prst="line">
              <a:avLst/>
            </a:prstGeom>
            <a:ln w="9525">
              <a:solidFill>
                <a:schemeClr val="bg2">
                  <a:lumMod val="75000"/>
                </a:schemeClr>
              </a:solidFill>
            </a:ln>
            <a:effectLst>
              <a:outerShdw dist="25400" dir="5400000" algn="ctr" rotWithShape="0">
                <a:srgbClr val="000000">
                  <a:alpha val="22000"/>
                </a:srgb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 userDrawn="1"/>
          </p:nvCxnSpPr>
          <p:spPr bwMode="gray">
            <a:xfrm>
              <a:off x="0" y="1929384"/>
              <a:ext cx="9144000" cy="1588"/>
            </a:xfrm>
            <a:prstGeom prst="line">
              <a:avLst/>
            </a:prstGeom>
            <a:ln w="9525">
              <a:solidFill>
                <a:schemeClr val="bg2">
                  <a:lumMod val="75000"/>
                </a:schemeClr>
              </a:solidFill>
            </a:ln>
            <a:effectLst>
              <a:outerShdw dist="25400" dir="5400000" algn="ctr" rotWithShape="0">
                <a:srgbClr val="000000">
                  <a:alpha val="22000"/>
                </a:srgb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" name="Group 277"/>
          <p:cNvGrpSpPr>
            <a:grpSpLocks/>
          </p:cNvGrpSpPr>
          <p:nvPr/>
        </p:nvGrpSpPr>
        <p:grpSpPr bwMode="gray">
          <a:xfrm rot="5400000">
            <a:off x="396513" y="2337123"/>
            <a:ext cx="1500199" cy="1416985"/>
            <a:chOff x="42" y="4085"/>
            <a:chExt cx="224" cy="224"/>
          </a:xfrm>
          <a:solidFill>
            <a:srgbClr val="F8F7F3">
              <a:alpha val="30196"/>
            </a:srgbClr>
          </a:solidFill>
        </p:grpSpPr>
        <p:sp>
          <p:nvSpPr>
            <p:cNvPr id="40" name="Freeform 278"/>
            <p:cNvSpPr>
              <a:spLocks/>
            </p:cNvSpPr>
            <p:nvPr userDrawn="1"/>
          </p:nvSpPr>
          <p:spPr bwMode="gray">
            <a:xfrm>
              <a:off x="89" y="4127"/>
              <a:ext cx="136" cy="142"/>
            </a:xfrm>
            <a:custGeom>
              <a:avLst/>
              <a:gdLst/>
              <a:ahLst/>
              <a:cxnLst>
                <a:cxn ang="0">
                  <a:pos x="226" y="24"/>
                </a:cxn>
                <a:cxn ang="0">
                  <a:pos x="7" y="311"/>
                </a:cxn>
                <a:cxn ang="0">
                  <a:pos x="30" y="389"/>
                </a:cxn>
                <a:cxn ang="0">
                  <a:pos x="124" y="402"/>
                </a:cxn>
                <a:cxn ang="0">
                  <a:pos x="193" y="317"/>
                </a:cxn>
                <a:cxn ang="0">
                  <a:pos x="193" y="524"/>
                </a:cxn>
                <a:cxn ang="0">
                  <a:pos x="276" y="585"/>
                </a:cxn>
                <a:cxn ang="0">
                  <a:pos x="363" y="522"/>
                </a:cxn>
                <a:cxn ang="0">
                  <a:pos x="363" y="305"/>
                </a:cxn>
                <a:cxn ang="0">
                  <a:pos x="447" y="405"/>
                </a:cxn>
                <a:cxn ang="0">
                  <a:pos x="534" y="398"/>
                </a:cxn>
                <a:cxn ang="0">
                  <a:pos x="562" y="320"/>
                </a:cxn>
                <a:cxn ang="0">
                  <a:pos x="331" y="17"/>
                </a:cxn>
                <a:cxn ang="0">
                  <a:pos x="280" y="2"/>
                </a:cxn>
                <a:cxn ang="0">
                  <a:pos x="226" y="24"/>
                </a:cxn>
              </a:cxnLst>
              <a:rect l="0" t="0" r="r" b="b"/>
              <a:pathLst>
                <a:path w="562" h="587">
                  <a:moveTo>
                    <a:pt x="226" y="24"/>
                  </a:moveTo>
                  <a:cubicBezTo>
                    <a:pt x="181" y="76"/>
                    <a:pt x="40" y="250"/>
                    <a:pt x="7" y="311"/>
                  </a:cubicBezTo>
                  <a:cubicBezTo>
                    <a:pt x="0" y="350"/>
                    <a:pt x="11" y="361"/>
                    <a:pt x="30" y="389"/>
                  </a:cubicBezTo>
                  <a:cubicBezTo>
                    <a:pt x="49" y="417"/>
                    <a:pt x="87" y="422"/>
                    <a:pt x="124" y="402"/>
                  </a:cubicBezTo>
                  <a:lnTo>
                    <a:pt x="193" y="317"/>
                  </a:lnTo>
                  <a:lnTo>
                    <a:pt x="193" y="524"/>
                  </a:lnTo>
                  <a:cubicBezTo>
                    <a:pt x="207" y="569"/>
                    <a:pt x="248" y="585"/>
                    <a:pt x="276" y="585"/>
                  </a:cubicBezTo>
                  <a:cubicBezTo>
                    <a:pt x="315" y="587"/>
                    <a:pt x="350" y="568"/>
                    <a:pt x="363" y="522"/>
                  </a:cubicBezTo>
                  <a:lnTo>
                    <a:pt x="363" y="305"/>
                  </a:lnTo>
                  <a:lnTo>
                    <a:pt x="447" y="405"/>
                  </a:lnTo>
                  <a:cubicBezTo>
                    <a:pt x="475" y="420"/>
                    <a:pt x="515" y="412"/>
                    <a:pt x="534" y="398"/>
                  </a:cubicBezTo>
                  <a:cubicBezTo>
                    <a:pt x="553" y="384"/>
                    <a:pt x="562" y="357"/>
                    <a:pt x="562" y="320"/>
                  </a:cubicBezTo>
                  <a:cubicBezTo>
                    <a:pt x="446" y="168"/>
                    <a:pt x="331" y="17"/>
                    <a:pt x="331" y="17"/>
                  </a:cubicBezTo>
                  <a:cubicBezTo>
                    <a:pt x="303" y="0"/>
                    <a:pt x="296" y="2"/>
                    <a:pt x="280" y="2"/>
                  </a:cubicBezTo>
                  <a:cubicBezTo>
                    <a:pt x="264" y="2"/>
                    <a:pt x="247" y="6"/>
                    <a:pt x="226" y="24"/>
                  </a:cubicBezTo>
                  <a:close/>
                </a:path>
              </a:pathLst>
            </a:custGeom>
            <a:grpFill/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1" name="AutoShape 279"/>
            <p:cNvSpPr>
              <a:spLocks noChangeArrowheads="1"/>
            </p:cNvSpPr>
            <p:nvPr userDrawn="1"/>
          </p:nvSpPr>
          <p:spPr bwMode="gray">
            <a:xfrm>
              <a:off x="42" y="4085"/>
              <a:ext cx="224" cy="224"/>
            </a:xfrm>
            <a:custGeom>
              <a:avLst/>
              <a:gdLst>
                <a:gd name="G0" fmla="+- 2121 0 0"/>
                <a:gd name="G1" fmla="+- 21600 0 2121"/>
                <a:gd name="G2" fmla="+- 21600 0 2121"/>
                <a:gd name="G3" fmla="*/ G0 2929 10000"/>
                <a:gd name="G4" fmla="+- 21600 0 G3"/>
                <a:gd name="G5" fmla="+- 21600 0 G3"/>
                <a:gd name="T0" fmla="*/ 10800 w 21600"/>
                <a:gd name="T1" fmla="*/ 0 h 21600"/>
                <a:gd name="T2" fmla="*/ 3163 w 21600"/>
                <a:gd name="T3" fmla="*/ 3163 h 21600"/>
                <a:gd name="T4" fmla="*/ 0 w 21600"/>
                <a:gd name="T5" fmla="*/ 10800 h 21600"/>
                <a:gd name="T6" fmla="*/ 3163 w 21600"/>
                <a:gd name="T7" fmla="*/ 18437 h 21600"/>
                <a:gd name="T8" fmla="*/ 10800 w 21600"/>
                <a:gd name="T9" fmla="*/ 21600 h 21600"/>
                <a:gd name="T10" fmla="*/ 18437 w 21600"/>
                <a:gd name="T11" fmla="*/ 18437 h 21600"/>
                <a:gd name="T12" fmla="*/ 21600 w 21600"/>
                <a:gd name="T13" fmla="*/ 10800 h 21600"/>
                <a:gd name="T14" fmla="*/ 18437 w 21600"/>
                <a:gd name="T15" fmla="*/ 3163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2121" y="10800"/>
                  </a:moveTo>
                  <a:cubicBezTo>
                    <a:pt x="2121" y="15593"/>
                    <a:pt x="6007" y="19479"/>
                    <a:pt x="10800" y="19479"/>
                  </a:cubicBezTo>
                  <a:cubicBezTo>
                    <a:pt x="15593" y="19479"/>
                    <a:pt x="19479" y="15593"/>
                    <a:pt x="19479" y="10800"/>
                  </a:cubicBezTo>
                  <a:cubicBezTo>
                    <a:pt x="19479" y="6007"/>
                    <a:pt x="15593" y="2121"/>
                    <a:pt x="10800" y="2121"/>
                  </a:cubicBezTo>
                  <a:cubicBezTo>
                    <a:pt x="6007" y="2121"/>
                    <a:pt x="2121" y="6007"/>
                    <a:pt x="2121" y="10800"/>
                  </a:cubicBezTo>
                  <a:close/>
                </a:path>
              </a:pathLst>
            </a:custGeom>
            <a:grpFill/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273552"/>
            <a:ext cx="7772400" cy="1470025"/>
          </a:xfrm>
        </p:spPr>
        <p:txBody>
          <a:bodyPr>
            <a:normAutofit/>
          </a:bodyPr>
          <a:lstStyle>
            <a:lvl1pPr>
              <a:defRPr sz="4400"/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t>2014-08-03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cxnSp>
        <p:nvCxnSpPr>
          <p:cNvPr id="7" name="Straight Connector 6"/>
          <p:cNvCxnSpPr/>
          <p:nvPr/>
        </p:nvCxnSpPr>
        <p:spPr bwMode="gray">
          <a:xfrm>
            <a:off x="0" y="1316736"/>
            <a:ext cx="8577072" cy="1588"/>
          </a:xfrm>
          <a:prstGeom prst="line">
            <a:avLst/>
          </a:prstGeom>
          <a:ln w="9525">
            <a:solidFill>
              <a:schemeClr val="bg2">
                <a:lumMod val="75000"/>
              </a:schemeClr>
            </a:solidFill>
          </a:ln>
          <a:effectLst>
            <a:outerShdw dist="25400" dir="5400000" algn="ctr" rotWithShape="0">
              <a:srgbClr val="000000">
                <a:alpha val="22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Group 277"/>
          <p:cNvGrpSpPr>
            <a:grpSpLocks/>
          </p:cNvGrpSpPr>
          <p:nvPr/>
        </p:nvGrpSpPr>
        <p:grpSpPr bwMode="gray">
          <a:xfrm rot="5400000">
            <a:off x="301752" y="228600"/>
            <a:ext cx="996696" cy="969264"/>
            <a:chOff x="42" y="4085"/>
            <a:chExt cx="224" cy="224"/>
          </a:xfrm>
          <a:solidFill>
            <a:schemeClr val="bg2">
              <a:lumMod val="75000"/>
              <a:alpha val="30196"/>
            </a:schemeClr>
          </a:solidFill>
        </p:grpSpPr>
        <p:sp>
          <p:nvSpPr>
            <p:cNvPr id="10" name="Freeform 278"/>
            <p:cNvSpPr>
              <a:spLocks/>
            </p:cNvSpPr>
            <p:nvPr userDrawn="1"/>
          </p:nvSpPr>
          <p:spPr bwMode="gray">
            <a:xfrm>
              <a:off x="89" y="4127"/>
              <a:ext cx="136" cy="142"/>
            </a:xfrm>
            <a:custGeom>
              <a:avLst/>
              <a:gdLst/>
              <a:ahLst/>
              <a:cxnLst>
                <a:cxn ang="0">
                  <a:pos x="226" y="24"/>
                </a:cxn>
                <a:cxn ang="0">
                  <a:pos x="7" y="311"/>
                </a:cxn>
                <a:cxn ang="0">
                  <a:pos x="30" y="389"/>
                </a:cxn>
                <a:cxn ang="0">
                  <a:pos x="124" y="402"/>
                </a:cxn>
                <a:cxn ang="0">
                  <a:pos x="193" y="317"/>
                </a:cxn>
                <a:cxn ang="0">
                  <a:pos x="193" y="524"/>
                </a:cxn>
                <a:cxn ang="0">
                  <a:pos x="276" y="585"/>
                </a:cxn>
                <a:cxn ang="0">
                  <a:pos x="363" y="522"/>
                </a:cxn>
                <a:cxn ang="0">
                  <a:pos x="363" y="305"/>
                </a:cxn>
                <a:cxn ang="0">
                  <a:pos x="447" y="405"/>
                </a:cxn>
                <a:cxn ang="0">
                  <a:pos x="534" y="398"/>
                </a:cxn>
                <a:cxn ang="0">
                  <a:pos x="562" y="320"/>
                </a:cxn>
                <a:cxn ang="0">
                  <a:pos x="331" y="17"/>
                </a:cxn>
                <a:cxn ang="0">
                  <a:pos x="280" y="2"/>
                </a:cxn>
                <a:cxn ang="0">
                  <a:pos x="226" y="24"/>
                </a:cxn>
              </a:cxnLst>
              <a:rect l="0" t="0" r="r" b="b"/>
              <a:pathLst>
                <a:path w="562" h="587">
                  <a:moveTo>
                    <a:pt x="226" y="24"/>
                  </a:moveTo>
                  <a:cubicBezTo>
                    <a:pt x="181" y="76"/>
                    <a:pt x="40" y="250"/>
                    <a:pt x="7" y="311"/>
                  </a:cubicBezTo>
                  <a:cubicBezTo>
                    <a:pt x="0" y="350"/>
                    <a:pt x="11" y="361"/>
                    <a:pt x="30" y="389"/>
                  </a:cubicBezTo>
                  <a:cubicBezTo>
                    <a:pt x="49" y="417"/>
                    <a:pt x="87" y="422"/>
                    <a:pt x="124" y="402"/>
                  </a:cubicBezTo>
                  <a:lnTo>
                    <a:pt x="193" y="317"/>
                  </a:lnTo>
                  <a:lnTo>
                    <a:pt x="193" y="524"/>
                  </a:lnTo>
                  <a:cubicBezTo>
                    <a:pt x="207" y="569"/>
                    <a:pt x="248" y="585"/>
                    <a:pt x="276" y="585"/>
                  </a:cubicBezTo>
                  <a:cubicBezTo>
                    <a:pt x="315" y="587"/>
                    <a:pt x="350" y="568"/>
                    <a:pt x="363" y="522"/>
                  </a:cubicBezTo>
                  <a:lnTo>
                    <a:pt x="363" y="305"/>
                  </a:lnTo>
                  <a:lnTo>
                    <a:pt x="447" y="405"/>
                  </a:lnTo>
                  <a:cubicBezTo>
                    <a:pt x="475" y="420"/>
                    <a:pt x="515" y="412"/>
                    <a:pt x="534" y="398"/>
                  </a:cubicBezTo>
                  <a:cubicBezTo>
                    <a:pt x="553" y="384"/>
                    <a:pt x="562" y="357"/>
                    <a:pt x="562" y="320"/>
                  </a:cubicBezTo>
                  <a:cubicBezTo>
                    <a:pt x="446" y="168"/>
                    <a:pt x="331" y="17"/>
                    <a:pt x="331" y="17"/>
                  </a:cubicBezTo>
                  <a:cubicBezTo>
                    <a:pt x="303" y="0"/>
                    <a:pt x="296" y="2"/>
                    <a:pt x="280" y="2"/>
                  </a:cubicBezTo>
                  <a:cubicBezTo>
                    <a:pt x="264" y="2"/>
                    <a:pt x="247" y="6"/>
                    <a:pt x="226" y="24"/>
                  </a:cubicBezTo>
                  <a:close/>
                </a:path>
              </a:pathLst>
            </a:custGeom>
            <a:grpFill/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1" name="AutoShape 279"/>
            <p:cNvSpPr>
              <a:spLocks noChangeArrowheads="1"/>
            </p:cNvSpPr>
            <p:nvPr userDrawn="1"/>
          </p:nvSpPr>
          <p:spPr bwMode="gray">
            <a:xfrm>
              <a:off x="42" y="4085"/>
              <a:ext cx="224" cy="224"/>
            </a:xfrm>
            <a:custGeom>
              <a:avLst/>
              <a:gdLst>
                <a:gd name="G0" fmla="+- 2121 0 0"/>
                <a:gd name="G1" fmla="+- 21600 0 2121"/>
                <a:gd name="G2" fmla="+- 21600 0 2121"/>
                <a:gd name="G3" fmla="*/ G0 2929 10000"/>
                <a:gd name="G4" fmla="+- 21600 0 G3"/>
                <a:gd name="G5" fmla="+- 21600 0 G3"/>
                <a:gd name="T0" fmla="*/ 10800 w 21600"/>
                <a:gd name="T1" fmla="*/ 0 h 21600"/>
                <a:gd name="T2" fmla="*/ 3163 w 21600"/>
                <a:gd name="T3" fmla="*/ 3163 h 21600"/>
                <a:gd name="T4" fmla="*/ 0 w 21600"/>
                <a:gd name="T5" fmla="*/ 10800 h 21600"/>
                <a:gd name="T6" fmla="*/ 3163 w 21600"/>
                <a:gd name="T7" fmla="*/ 18437 h 21600"/>
                <a:gd name="T8" fmla="*/ 10800 w 21600"/>
                <a:gd name="T9" fmla="*/ 21600 h 21600"/>
                <a:gd name="T10" fmla="*/ 18437 w 21600"/>
                <a:gd name="T11" fmla="*/ 18437 h 21600"/>
                <a:gd name="T12" fmla="*/ 21600 w 21600"/>
                <a:gd name="T13" fmla="*/ 10800 h 21600"/>
                <a:gd name="T14" fmla="*/ 18437 w 21600"/>
                <a:gd name="T15" fmla="*/ 3163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2121" y="10800"/>
                  </a:moveTo>
                  <a:cubicBezTo>
                    <a:pt x="2121" y="15593"/>
                    <a:pt x="6007" y="19479"/>
                    <a:pt x="10800" y="19479"/>
                  </a:cubicBezTo>
                  <a:cubicBezTo>
                    <a:pt x="15593" y="19479"/>
                    <a:pt x="19479" y="15593"/>
                    <a:pt x="19479" y="10800"/>
                  </a:cubicBezTo>
                  <a:cubicBezTo>
                    <a:pt x="19479" y="6007"/>
                    <a:pt x="15593" y="2121"/>
                    <a:pt x="10800" y="2121"/>
                  </a:cubicBezTo>
                  <a:cubicBezTo>
                    <a:pt x="6007" y="2121"/>
                    <a:pt x="2121" y="6007"/>
                    <a:pt x="2121" y="10800"/>
                  </a:cubicBezTo>
                  <a:close/>
                </a:path>
              </a:pathLst>
            </a:custGeom>
            <a:grpFill/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12" name="Rectangle 11"/>
          <p:cNvSpPr/>
          <p:nvPr/>
        </p:nvSpPr>
        <p:spPr bwMode="gray">
          <a:xfrm>
            <a:off x="8604504" y="0"/>
            <a:ext cx="539496" cy="6858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 bwMode="gray">
          <a:xfrm>
            <a:off x="8595360" y="0"/>
            <a:ext cx="393192" cy="685800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8"/>
          <p:cNvGrpSpPr/>
          <p:nvPr/>
        </p:nvGrpSpPr>
        <p:grpSpPr bwMode="gray">
          <a:xfrm>
            <a:off x="8019288" y="246888"/>
            <a:ext cx="1069848" cy="490035"/>
            <a:chOff x="8019288" y="246888"/>
            <a:chExt cx="1069848" cy="490035"/>
          </a:xfrm>
        </p:grpSpPr>
        <p:sp>
          <p:nvSpPr>
            <p:cNvPr id="15" name="Freeform 14"/>
            <p:cNvSpPr/>
            <p:nvPr userDrawn="1"/>
          </p:nvSpPr>
          <p:spPr bwMode="gray">
            <a:xfrm rot="4680000">
              <a:off x="8513063" y="174567"/>
              <a:ext cx="137160" cy="987552"/>
            </a:xfrm>
            <a:custGeom>
              <a:avLst/>
              <a:gdLst>
                <a:gd name="connsiteX0" fmla="*/ 0 w 210312"/>
                <a:gd name="connsiteY0" fmla="*/ 0 h 4233101"/>
                <a:gd name="connsiteX1" fmla="*/ 210312 w 210312"/>
                <a:gd name="connsiteY1" fmla="*/ 0 h 4233101"/>
                <a:gd name="connsiteX2" fmla="*/ 210312 w 210312"/>
                <a:gd name="connsiteY2" fmla="*/ 4233101 h 4233101"/>
                <a:gd name="connsiteX3" fmla="*/ 0 w 210312"/>
                <a:gd name="connsiteY3" fmla="*/ 4233101 h 4233101"/>
                <a:gd name="connsiteX4" fmla="*/ 0 w 210312"/>
                <a:gd name="connsiteY4" fmla="*/ 0 h 4233101"/>
                <a:gd name="connsiteX0" fmla="*/ 0 w 210312"/>
                <a:gd name="connsiteY0" fmla="*/ 0 h 4233101"/>
                <a:gd name="connsiteX1" fmla="*/ 210312 w 210312"/>
                <a:gd name="connsiteY1" fmla="*/ 0 h 4233101"/>
                <a:gd name="connsiteX2" fmla="*/ 0 w 210312"/>
                <a:gd name="connsiteY2" fmla="*/ 4233101 h 4233101"/>
                <a:gd name="connsiteX3" fmla="*/ 0 w 210312"/>
                <a:gd name="connsiteY3" fmla="*/ 0 h 4233101"/>
                <a:gd name="connsiteX0" fmla="*/ 0 w 91050"/>
                <a:gd name="connsiteY0" fmla="*/ 27578 h 4260679"/>
                <a:gd name="connsiteX1" fmla="*/ 91050 w 91050"/>
                <a:gd name="connsiteY1" fmla="*/ 0 h 4260679"/>
                <a:gd name="connsiteX2" fmla="*/ 0 w 91050"/>
                <a:gd name="connsiteY2" fmla="*/ 4260679 h 4260679"/>
                <a:gd name="connsiteX3" fmla="*/ 0 w 91050"/>
                <a:gd name="connsiteY3" fmla="*/ 27578 h 4260679"/>
                <a:gd name="connsiteX0" fmla="*/ 0 w 91050"/>
                <a:gd name="connsiteY0" fmla="*/ 27578 h 4260679"/>
                <a:gd name="connsiteX1" fmla="*/ 91050 w 91050"/>
                <a:gd name="connsiteY1" fmla="*/ 0 h 4260679"/>
                <a:gd name="connsiteX2" fmla="*/ 0 w 91050"/>
                <a:gd name="connsiteY2" fmla="*/ 4260679 h 4260679"/>
                <a:gd name="connsiteX3" fmla="*/ 0 w 91050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25745 w 97753"/>
                <a:gd name="connsiteY0" fmla="*/ 1 h 4233102"/>
                <a:gd name="connsiteX1" fmla="*/ 97753 w 97753"/>
                <a:gd name="connsiteY1" fmla="*/ 61420 h 4233102"/>
                <a:gd name="connsiteX2" fmla="*/ 25745 w 97753"/>
                <a:gd name="connsiteY2" fmla="*/ 4233102 h 4233102"/>
                <a:gd name="connsiteX3" fmla="*/ 25745 w 97753"/>
                <a:gd name="connsiteY3" fmla="*/ 1 h 4233102"/>
                <a:gd name="connsiteX0" fmla="*/ 24478 w 97753"/>
                <a:gd name="connsiteY0" fmla="*/ 8201 h 4241302"/>
                <a:gd name="connsiteX1" fmla="*/ 97753 w 97753"/>
                <a:gd name="connsiteY1" fmla="*/ 0 h 4241302"/>
                <a:gd name="connsiteX2" fmla="*/ 24478 w 97753"/>
                <a:gd name="connsiteY2" fmla="*/ 4241302 h 4241302"/>
                <a:gd name="connsiteX3" fmla="*/ 24478 w 97753"/>
                <a:gd name="connsiteY3" fmla="*/ 8201 h 4241302"/>
                <a:gd name="connsiteX0" fmla="*/ 24478 w 97753"/>
                <a:gd name="connsiteY0" fmla="*/ 8201 h 4241302"/>
                <a:gd name="connsiteX1" fmla="*/ 97753 w 97753"/>
                <a:gd name="connsiteY1" fmla="*/ 0 h 4241302"/>
                <a:gd name="connsiteX2" fmla="*/ 24478 w 97753"/>
                <a:gd name="connsiteY2" fmla="*/ 4241302 h 4241302"/>
                <a:gd name="connsiteX3" fmla="*/ 24478 w 97753"/>
                <a:gd name="connsiteY3" fmla="*/ 8201 h 4241302"/>
                <a:gd name="connsiteX0" fmla="*/ 14176 w 87451"/>
                <a:gd name="connsiteY0" fmla="*/ 8201 h 4241302"/>
                <a:gd name="connsiteX1" fmla="*/ 87451 w 87451"/>
                <a:gd name="connsiteY1" fmla="*/ 0 h 4241302"/>
                <a:gd name="connsiteX2" fmla="*/ 14176 w 87451"/>
                <a:gd name="connsiteY2" fmla="*/ 4241302 h 4241302"/>
                <a:gd name="connsiteX3" fmla="*/ 14176 w 87451"/>
                <a:gd name="connsiteY3" fmla="*/ 8201 h 4241302"/>
                <a:gd name="connsiteX0" fmla="*/ 14176 w 87451"/>
                <a:gd name="connsiteY0" fmla="*/ 8201 h 4001504"/>
                <a:gd name="connsiteX1" fmla="*/ 87451 w 87451"/>
                <a:gd name="connsiteY1" fmla="*/ 0 h 4001504"/>
                <a:gd name="connsiteX2" fmla="*/ 18941 w 87451"/>
                <a:gd name="connsiteY2" fmla="*/ 4001504 h 4001504"/>
                <a:gd name="connsiteX3" fmla="*/ 14176 w 87451"/>
                <a:gd name="connsiteY3" fmla="*/ 8201 h 4001504"/>
                <a:gd name="connsiteX0" fmla="*/ 14176 w 87451"/>
                <a:gd name="connsiteY0" fmla="*/ 8201 h 3875955"/>
                <a:gd name="connsiteX1" fmla="*/ 87451 w 87451"/>
                <a:gd name="connsiteY1" fmla="*/ 0 h 3875955"/>
                <a:gd name="connsiteX2" fmla="*/ 7278 w 87451"/>
                <a:gd name="connsiteY2" fmla="*/ 3875955 h 3875955"/>
                <a:gd name="connsiteX3" fmla="*/ 14176 w 87451"/>
                <a:gd name="connsiteY3" fmla="*/ 8201 h 3875955"/>
                <a:gd name="connsiteX0" fmla="*/ 14176 w 87451"/>
                <a:gd name="connsiteY0" fmla="*/ 8201 h 3961135"/>
                <a:gd name="connsiteX1" fmla="*/ 87451 w 87451"/>
                <a:gd name="connsiteY1" fmla="*/ 0 h 3961135"/>
                <a:gd name="connsiteX2" fmla="*/ 16239 w 87451"/>
                <a:gd name="connsiteY2" fmla="*/ 3961135 h 3961135"/>
                <a:gd name="connsiteX3" fmla="*/ 14176 w 87451"/>
                <a:gd name="connsiteY3" fmla="*/ 8201 h 39611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7451" h="3961135">
                  <a:moveTo>
                    <a:pt x="14176" y="8201"/>
                  </a:moveTo>
                  <a:lnTo>
                    <a:pt x="87451" y="0"/>
                  </a:lnTo>
                  <a:cubicBezTo>
                    <a:pt x="0" y="2301293"/>
                    <a:pt x="31791" y="2848354"/>
                    <a:pt x="16239" y="3961135"/>
                  </a:cubicBezTo>
                  <a:cubicBezTo>
                    <a:pt x="14651" y="2630034"/>
                    <a:pt x="15764" y="1339302"/>
                    <a:pt x="14176" y="8201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50000"/>
                  </a:schemeClr>
                </a:gs>
                <a:gs pos="100000">
                  <a:schemeClr val="bg1">
                    <a:lumMod val="50000"/>
                    <a:alpha val="56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Rectangle 16"/>
            <p:cNvSpPr/>
            <p:nvPr userDrawn="1"/>
          </p:nvSpPr>
          <p:spPr bwMode="gray">
            <a:xfrm rot="4680000">
              <a:off x="8750808" y="210312"/>
              <a:ext cx="301752" cy="374904"/>
            </a:xfrm>
            <a:prstGeom prst="rect">
              <a:avLst/>
            </a:prstGeom>
            <a:solidFill>
              <a:schemeClr val="accent1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Rectangle 17"/>
            <p:cNvSpPr/>
            <p:nvPr userDrawn="1"/>
          </p:nvSpPr>
          <p:spPr bwMode="gray">
            <a:xfrm rot="4680000">
              <a:off x="8220456" y="155448"/>
              <a:ext cx="301752" cy="704088"/>
            </a:xfrm>
            <a:prstGeom prst="rect">
              <a:avLst/>
            </a:prstGeom>
            <a:solidFill>
              <a:srgbClr val="FFFFFF">
                <a:alpha val="5019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109857" cy="4525963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19" name="Title 18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143000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/>
          <p:nvPr/>
        </p:nvSpPr>
        <p:spPr bwMode="gray">
          <a:xfrm>
            <a:off x="0" y="4718304"/>
            <a:ext cx="9144000" cy="1728216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999232"/>
            <a:ext cx="6291072" cy="149961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t>2014-08-03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  <p:grpSp>
        <p:nvGrpSpPr>
          <p:cNvPr id="7" name="Group 6"/>
          <p:cNvGrpSpPr/>
          <p:nvPr/>
        </p:nvGrpSpPr>
        <p:grpSpPr bwMode="gray">
          <a:xfrm>
            <a:off x="7086600" y="3465576"/>
            <a:ext cx="738052" cy="1640146"/>
            <a:chOff x="6869341" y="609600"/>
            <a:chExt cx="738052" cy="1640146"/>
          </a:xfrm>
        </p:grpSpPr>
        <p:sp>
          <p:nvSpPr>
            <p:cNvPr id="8" name="Rectangle 7"/>
            <p:cNvSpPr/>
            <p:nvPr userDrawn="1"/>
          </p:nvSpPr>
          <p:spPr bwMode="gray">
            <a:xfrm rot="360000">
              <a:off x="7397081" y="748488"/>
              <a:ext cx="210312" cy="1444752"/>
            </a:xfrm>
            <a:prstGeom prst="rect">
              <a:avLst/>
            </a:prstGeom>
            <a:gradFill>
              <a:gsLst>
                <a:gs pos="0">
                  <a:schemeClr val="bg1">
                    <a:lumMod val="50000"/>
                  </a:schemeClr>
                </a:gs>
                <a:gs pos="35000">
                  <a:schemeClr val="bg1">
                    <a:lumMod val="50000"/>
                    <a:alpha val="0"/>
                  </a:schemeClr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9" name="Group 18"/>
            <p:cNvGrpSpPr/>
            <p:nvPr userDrawn="1"/>
          </p:nvGrpSpPr>
          <p:grpSpPr bwMode="gray">
            <a:xfrm>
              <a:off x="6869341" y="609600"/>
              <a:ext cx="586829" cy="1640146"/>
              <a:chOff x="6850291" y="609600"/>
              <a:chExt cx="586829" cy="1640146"/>
            </a:xfrm>
          </p:grpSpPr>
          <p:sp>
            <p:nvSpPr>
              <p:cNvPr id="10" name="Rectangle 9"/>
              <p:cNvSpPr/>
              <p:nvPr userDrawn="1"/>
            </p:nvSpPr>
            <p:spPr bwMode="gray">
              <a:xfrm rot="360000">
                <a:off x="6934200" y="609600"/>
                <a:ext cx="502920" cy="576072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" name="Rectangle 10"/>
              <p:cNvSpPr/>
              <p:nvPr userDrawn="1"/>
            </p:nvSpPr>
            <p:spPr bwMode="gray">
              <a:xfrm rot="360000">
                <a:off x="6850291" y="1179898"/>
                <a:ext cx="502920" cy="1069848"/>
              </a:xfrm>
              <a:prstGeom prst="rect">
                <a:avLst/>
              </a:prstGeom>
              <a:solidFill>
                <a:schemeClr val="accent1">
                  <a:lumMod val="20000"/>
                  <a:lumOff val="80000"/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grpSp>
        <p:nvGrpSpPr>
          <p:cNvPr id="12" name="Group 11"/>
          <p:cNvGrpSpPr/>
          <p:nvPr/>
        </p:nvGrpSpPr>
        <p:grpSpPr bwMode="gray">
          <a:xfrm>
            <a:off x="7708392" y="3831336"/>
            <a:ext cx="753801" cy="1637570"/>
            <a:chOff x="7946136" y="1106424"/>
            <a:chExt cx="753801" cy="1637570"/>
          </a:xfrm>
        </p:grpSpPr>
        <p:sp>
          <p:nvSpPr>
            <p:cNvPr id="13" name="Rectangle 12"/>
            <p:cNvSpPr/>
            <p:nvPr userDrawn="1"/>
          </p:nvSpPr>
          <p:spPr bwMode="gray">
            <a:xfrm rot="600000">
              <a:off x="8489625" y="1245312"/>
              <a:ext cx="210312" cy="1444752"/>
            </a:xfrm>
            <a:prstGeom prst="rect">
              <a:avLst/>
            </a:prstGeom>
            <a:gradFill>
              <a:gsLst>
                <a:gs pos="0">
                  <a:schemeClr val="bg1">
                    <a:lumMod val="50000"/>
                  </a:schemeClr>
                </a:gs>
                <a:gs pos="35000">
                  <a:schemeClr val="bg1">
                    <a:lumMod val="50000"/>
                    <a:alpha val="0"/>
                  </a:schemeClr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/>
            <p:cNvSpPr/>
            <p:nvPr userDrawn="1"/>
          </p:nvSpPr>
          <p:spPr bwMode="gray">
            <a:xfrm rot="600000">
              <a:off x="8083296" y="1106424"/>
              <a:ext cx="502920" cy="57607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 14"/>
            <p:cNvSpPr/>
            <p:nvPr userDrawn="1"/>
          </p:nvSpPr>
          <p:spPr bwMode="gray">
            <a:xfrm rot="600000">
              <a:off x="7946136" y="1674146"/>
              <a:ext cx="502920" cy="1069848"/>
            </a:xfrm>
            <a:prstGeom prst="rect">
              <a:avLst/>
            </a:prstGeom>
            <a:solidFill>
              <a:schemeClr val="accent2">
                <a:lumMod val="20000"/>
                <a:lumOff val="80000"/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20" name="Group 19"/>
          <p:cNvGrpSpPr/>
          <p:nvPr/>
        </p:nvGrpSpPr>
        <p:grpSpPr bwMode="gray">
          <a:xfrm>
            <a:off x="0" y="4575048"/>
            <a:ext cx="9144000" cy="120460"/>
            <a:chOff x="0" y="1810512"/>
            <a:chExt cx="9144000" cy="120460"/>
          </a:xfrm>
        </p:grpSpPr>
        <p:cxnSp>
          <p:nvCxnSpPr>
            <p:cNvPr id="16" name="Straight Connector 15"/>
            <p:cNvCxnSpPr/>
            <p:nvPr userDrawn="1"/>
          </p:nvCxnSpPr>
          <p:spPr bwMode="gray">
            <a:xfrm>
              <a:off x="0" y="1810512"/>
              <a:ext cx="9144000" cy="1588"/>
            </a:xfrm>
            <a:prstGeom prst="line">
              <a:avLst/>
            </a:prstGeom>
            <a:ln w="9525">
              <a:solidFill>
                <a:schemeClr val="bg2">
                  <a:lumMod val="75000"/>
                </a:schemeClr>
              </a:solidFill>
            </a:ln>
            <a:effectLst>
              <a:outerShdw dist="25400" dir="5400000" algn="ctr" rotWithShape="0">
                <a:srgbClr val="000000">
                  <a:alpha val="22000"/>
                </a:srgb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 userDrawn="1"/>
          </p:nvCxnSpPr>
          <p:spPr bwMode="gray">
            <a:xfrm>
              <a:off x="0" y="1865376"/>
              <a:ext cx="9144000" cy="1588"/>
            </a:xfrm>
            <a:prstGeom prst="line">
              <a:avLst/>
            </a:prstGeom>
            <a:ln w="9525">
              <a:solidFill>
                <a:schemeClr val="bg2">
                  <a:lumMod val="75000"/>
                </a:schemeClr>
              </a:solidFill>
            </a:ln>
            <a:effectLst>
              <a:outerShdw dist="25400" dir="5400000" algn="ctr" rotWithShape="0">
                <a:srgbClr val="000000">
                  <a:alpha val="22000"/>
                </a:srgb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 userDrawn="1"/>
          </p:nvCxnSpPr>
          <p:spPr bwMode="gray">
            <a:xfrm>
              <a:off x="0" y="1929384"/>
              <a:ext cx="9144000" cy="1588"/>
            </a:xfrm>
            <a:prstGeom prst="line">
              <a:avLst/>
            </a:prstGeom>
            <a:ln w="9525">
              <a:solidFill>
                <a:schemeClr val="bg2">
                  <a:lumMod val="75000"/>
                </a:schemeClr>
              </a:solidFill>
            </a:ln>
            <a:effectLst>
              <a:outerShdw dist="25400" dir="5400000" algn="ctr" rotWithShape="0">
                <a:srgbClr val="000000">
                  <a:alpha val="22000"/>
                </a:srgb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1" name="Group 277"/>
          <p:cNvGrpSpPr>
            <a:grpSpLocks/>
          </p:cNvGrpSpPr>
          <p:nvPr/>
        </p:nvGrpSpPr>
        <p:grpSpPr bwMode="gray">
          <a:xfrm rot="5400000">
            <a:off x="320040" y="5038344"/>
            <a:ext cx="1069848" cy="996696"/>
            <a:chOff x="42" y="4085"/>
            <a:chExt cx="224" cy="224"/>
          </a:xfrm>
          <a:solidFill>
            <a:schemeClr val="bg2">
              <a:alpha val="70000"/>
            </a:schemeClr>
          </a:solidFill>
        </p:grpSpPr>
        <p:sp>
          <p:nvSpPr>
            <p:cNvPr id="22" name="Freeform 278"/>
            <p:cNvSpPr>
              <a:spLocks/>
            </p:cNvSpPr>
            <p:nvPr userDrawn="1"/>
          </p:nvSpPr>
          <p:spPr bwMode="gray">
            <a:xfrm>
              <a:off x="89" y="4127"/>
              <a:ext cx="136" cy="142"/>
            </a:xfrm>
            <a:custGeom>
              <a:avLst/>
              <a:gdLst/>
              <a:ahLst/>
              <a:cxnLst>
                <a:cxn ang="0">
                  <a:pos x="226" y="24"/>
                </a:cxn>
                <a:cxn ang="0">
                  <a:pos x="7" y="311"/>
                </a:cxn>
                <a:cxn ang="0">
                  <a:pos x="30" y="389"/>
                </a:cxn>
                <a:cxn ang="0">
                  <a:pos x="124" y="402"/>
                </a:cxn>
                <a:cxn ang="0">
                  <a:pos x="193" y="317"/>
                </a:cxn>
                <a:cxn ang="0">
                  <a:pos x="193" y="524"/>
                </a:cxn>
                <a:cxn ang="0">
                  <a:pos x="276" y="585"/>
                </a:cxn>
                <a:cxn ang="0">
                  <a:pos x="363" y="522"/>
                </a:cxn>
                <a:cxn ang="0">
                  <a:pos x="363" y="305"/>
                </a:cxn>
                <a:cxn ang="0">
                  <a:pos x="447" y="405"/>
                </a:cxn>
                <a:cxn ang="0">
                  <a:pos x="534" y="398"/>
                </a:cxn>
                <a:cxn ang="0">
                  <a:pos x="562" y="320"/>
                </a:cxn>
                <a:cxn ang="0">
                  <a:pos x="331" y="17"/>
                </a:cxn>
                <a:cxn ang="0">
                  <a:pos x="280" y="2"/>
                </a:cxn>
                <a:cxn ang="0">
                  <a:pos x="226" y="24"/>
                </a:cxn>
              </a:cxnLst>
              <a:rect l="0" t="0" r="r" b="b"/>
              <a:pathLst>
                <a:path w="562" h="587">
                  <a:moveTo>
                    <a:pt x="226" y="24"/>
                  </a:moveTo>
                  <a:cubicBezTo>
                    <a:pt x="181" y="76"/>
                    <a:pt x="40" y="250"/>
                    <a:pt x="7" y="311"/>
                  </a:cubicBezTo>
                  <a:cubicBezTo>
                    <a:pt x="0" y="350"/>
                    <a:pt x="11" y="361"/>
                    <a:pt x="30" y="389"/>
                  </a:cubicBezTo>
                  <a:cubicBezTo>
                    <a:pt x="49" y="417"/>
                    <a:pt x="87" y="422"/>
                    <a:pt x="124" y="402"/>
                  </a:cubicBezTo>
                  <a:lnTo>
                    <a:pt x="193" y="317"/>
                  </a:lnTo>
                  <a:lnTo>
                    <a:pt x="193" y="524"/>
                  </a:lnTo>
                  <a:cubicBezTo>
                    <a:pt x="207" y="569"/>
                    <a:pt x="248" y="585"/>
                    <a:pt x="276" y="585"/>
                  </a:cubicBezTo>
                  <a:cubicBezTo>
                    <a:pt x="315" y="587"/>
                    <a:pt x="350" y="568"/>
                    <a:pt x="363" y="522"/>
                  </a:cubicBezTo>
                  <a:lnTo>
                    <a:pt x="363" y="305"/>
                  </a:lnTo>
                  <a:lnTo>
                    <a:pt x="447" y="405"/>
                  </a:lnTo>
                  <a:cubicBezTo>
                    <a:pt x="475" y="420"/>
                    <a:pt x="515" y="412"/>
                    <a:pt x="534" y="398"/>
                  </a:cubicBezTo>
                  <a:cubicBezTo>
                    <a:pt x="553" y="384"/>
                    <a:pt x="562" y="357"/>
                    <a:pt x="562" y="320"/>
                  </a:cubicBezTo>
                  <a:cubicBezTo>
                    <a:pt x="446" y="168"/>
                    <a:pt x="331" y="17"/>
                    <a:pt x="331" y="17"/>
                  </a:cubicBezTo>
                  <a:cubicBezTo>
                    <a:pt x="303" y="0"/>
                    <a:pt x="296" y="2"/>
                    <a:pt x="280" y="2"/>
                  </a:cubicBezTo>
                  <a:cubicBezTo>
                    <a:pt x="264" y="2"/>
                    <a:pt x="247" y="6"/>
                    <a:pt x="226" y="24"/>
                  </a:cubicBezTo>
                  <a:close/>
                </a:path>
              </a:pathLst>
            </a:custGeom>
            <a:grpFill/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3" name="AutoShape 279"/>
            <p:cNvSpPr>
              <a:spLocks noChangeArrowheads="1"/>
            </p:cNvSpPr>
            <p:nvPr userDrawn="1"/>
          </p:nvSpPr>
          <p:spPr bwMode="gray">
            <a:xfrm>
              <a:off x="42" y="4085"/>
              <a:ext cx="224" cy="224"/>
            </a:xfrm>
            <a:custGeom>
              <a:avLst/>
              <a:gdLst>
                <a:gd name="G0" fmla="+- 2121 0 0"/>
                <a:gd name="G1" fmla="+- 21600 0 2121"/>
                <a:gd name="G2" fmla="+- 21600 0 2121"/>
                <a:gd name="G3" fmla="*/ G0 2929 10000"/>
                <a:gd name="G4" fmla="+- 21600 0 G3"/>
                <a:gd name="G5" fmla="+- 21600 0 G3"/>
                <a:gd name="T0" fmla="*/ 10800 w 21600"/>
                <a:gd name="T1" fmla="*/ 0 h 21600"/>
                <a:gd name="T2" fmla="*/ 3163 w 21600"/>
                <a:gd name="T3" fmla="*/ 3163 h 21600"/>
                <a:gd name="T4" fmla="*/ 0 w 21600"/>
                <a:gd name="T5" fmla="*/ 10800 h 21600"/>
                <a:gd name="T6" fmla="*/ 3163 w 21600"/>
                <a:gd name="T7" fmla="*/ 18437 h 21600"/>
                <a:gd name="T8" fmla="*/ 10800 w 21600"/>
                <a:gd name="T9" fmla="*/ 21600 h 21600"/>
                <a:gd name="T10" fmla="*/ 18437 w 21600"/>
                <a:gd name="T11" fmla="*/ 18437 h 21600"/>
                <a:gd name="T12" fmla="*/ 21600 w 21600"/>
                <a:gd name="T13" fmla="*/ 10800 h 21600"/>
                <a:gd name="T14" fmla="*/ 18437 w 21600"/>
                <a:gd name="T15" fmla="*/ 3163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2121" y="10800"/>
                  </a:moveTo>
                  <a:cubicBezTo>
                    <a:pt x="2121" y="15593"/>
                    <a:pt x="6007" y="19479"/>
                    <a:pt x="10800" y="19479"/>
                  </a:cubicBezTo>
                  <a:cubicBezTo>
                    <a:pt x="15593" y="19479"/>
                    <a:pt x="19479" y="15593"/>
                    <a:pt x="19479" y="10800"/>
                  </a:cubicBezTo>
                  <a:cubicBezTo>
                    <a:pt x="19479" y="6007"/>
                    <a:pt x="15593" y="2121"/>
                    <a:pt x="10800" y="2121"/>
                  </a:cubicBezTo>
                  <a:cubicBezTo>
                    <a:pt x="6007" y="2121"/>
                    <a:pt x="2121" y="6007"/>
                    <a:pt x="2121" y="10800"/>
                  </a:cubicBezTo>
                  <a:close/>
                </a:path>
              </a:pathLst>
            </a:custGeom>
            <a:grpFill/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99616" y="4855464"/>
            <a:ext cx="6986016" cy="1362075"/>
          </a:xfrm>
        </p:spPr>
        <p:txBody>
          <a:bodyPr anchor="ctr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02920" y="1600199"/>
            <a:ext cx="3858768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98848" y="1600199"/>
            <a:ext cx="3858768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t>2014-08-03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8" name="Rectangle 7"/>
          <p:cNvSpPr/>
          <p:nvPr/>
        </p:nvSpPr>
        <p:spPr bwMode="gray">
          <a:xfrm>
            <a:off x="8604504" y="0"/>
            <a:ext cx="539496" cy="6858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 bwMode="gray">
          <a:xfrm>
            <a:off x="8595360" y="0"/>
            <a:ext cx="393192" cy="685800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" name="Group 9"/>
          <p:cNvGrpSpPr/>
          <p:nvPr/>
        </p:nvGrpSpPr>
        <p:grpSpPr bwMode="gray">
          <a:xfrm>
            <a:off x="8019288" y="246888"/>
            <a:ext cx="1069848" cy="490035"/>
            <a:chOff x="8019288" y="246888"/>
            <a:chExt cx="1069848" cy="490035"/>
          </a:xfrm>
        </p:grpSpPr>
        <p:sp>
          <p:nvSpPr>
            <p:cNvPr id="11" name="Freeform 10"/>
            <p:cNvSpPr/>
            <p:nvPr userDrawn="1"/>
          </p:nvSpPr>
          <p:spPr bwMode="gray">
            <a:xfrm rot="4680000">
              <a:off x="8513063" y="174567"/>
              <a:ext cx="137160" cy="987552"/>
            </a:xfrm>
            <a:custGeom>
              <a:avLst/>
              <a:gdLst>
                <a:gd name="connsiteX0" fmla="*/ 0 w 210312"/>
                <a:gd name="connsiteY0" fmla="*/ 0 h 4233101"/>
                <a:gd name="connsiteX1" fmla="*/ 210312 w 210312"/>
                <a:gd name="connsiteY1" fmla="*/ 0 h 4233101"/>
                <a:gd name="connsiteX2" fmla="*/ 210312 w 210312"/>
                <a:gd name="connsiteY2" fmla="*/ 4233101 h 4233101"/>
                <a:gd name="connsiteX3" fmla="*/ 0 w 210312"/>
                <a:gd name="connsiteY3" fmla="*/ 4233101 h 4233101"/>
                <a:gd name="connsiteX4" fmla="*/ 0 w 210312"/>
                <a:gd name="connsiteY4" fmla="*/ 0 h 4233101"/>
                <a:gd name="connsiteX0" fmla="*/ 0 w 210312"/>
                <a:gd name="connsiteY0" fmla="*/ 0 h 4233101"/>
                <a:gd name="connsiteX1" fmla="*/ 210312 w 210312"/>
                <a:gd name="connsiteY1" fmla="*/ 0 h 4233101"/>
                <a:gd name="connsiteX2" fmla="*/ 0 w 210312"/>
                <a:gd name="connsiteY2" fmla="*/ 4233101 h 4233101"/>
                <a:gd name="connsiteX3" fmla="*/ 0 w 210312"/>
                <a:gd name="connsiteY3" fmla="*/ 0 h 4233101"/>
                <a:gd name="connsiteX0" fmla="*/ 0 w 91050"/>
                <a:gd name="connsiteY0" fmla="*/ 27578 h 4260679"/>
                <a:gd name="connsiteX1" fmla="*/ 91050 w 91050"/>
                <a:gd name="connsiteY1" fmla="*/ 0 h 4260679"/>
                <a:gd name="connsiteX2" fmla="*/ 0 w 91050"/>
                <a:gd name="connsiteY2" fmla="*/ 4260679 h 4260679"/>
                <a:gd name="connsiteX3" fmla="*/ 0 w 91050"/>
                <a:gd name="connsiteY3" fmla="*/ 27578 h 4260679"/>
                <a:gd name="connsiteX0" fmla="*/ 0 w 91050"/>
                <a:gd name="connsiteY0" fmla="*/ 27578 h 4260679"/>
                <a:gd name="connsiteX1" fmla="*/ 91050 w 91050"/>
                <a:gd name="connsiteY1" fmla="*/ 0 h 4260679"/>
                <a:gd name="connsiteX2" fmla="*/ 0 w 91050"/>
                <a:gd name="connsiteY2" fmla="*/ 4260679 h 4260679"/>
                <a:gd name="connsiteX3" fmla="*/ 0 w 91050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25745 w 97753"/>
                <a:gd name="connsiteY0" fmla="*/ 1 h 4233102"/>
                <a:gd name="connsiteX1" fmla="*/ 97753 w 97753"/>
                <a:gd name="connsiteY1" fmla="*/ 61420 h 4233102"/>
                <a:gd name="connsiteX2" fmla="*/ 25745 w 97753"/>
                <a:gd name="connsiteY2" fmla="*/ 4233102 h 4233102"/>
                <a:gd name="connsiteX3" fmla="*/ 25745 w 97753"/>
                <a:gd name="connsiteY3" fmla="*/ 1 h 4233102"/>
                <a:gd name="connsiteX0" fmla="*/ 24478 w 97753"/>
                <a:gd name="connsiteY0" fmla="*/ 8201 h 4241302"/>
                <a:gd name="connsiteX1" fmla="*/ 97753 w 97753"/>
                <a:gd name="connsiteY1" fmla="*/ 0 h 4241302"/>
                <a:gd name="connsiteX2" fmla="*/ 24478 w 97753"/>
                <a:gd name="connsiteY2" fmla="*/ 4241302 h 4241302"/>
                <a:gd name="connsiteX3" fmla="*/ 24478 w 97753"/>
                <a:gd name="connsiteY3" fmla="*/ 8201 h 4241302"/>
                <a:gd name="connsiteX0" fmla="*/ 24478 w 97753"/>
                <a:gd name="connsiteY0" fmla="*/ 8201 h 4241302"/>
                <a:gd name="connsiteX1" fmla="*/ 97753 w 97753"/>
                <a:gd name="connsiteY1" fmla="*/ 0 h 4241302"/>
                <a:gd name="connsiteX2" fmla="*/ 24478 w 97753"/>
                <a:gd name="connsiteY2" fmla="*/ 4241302 h 4241302"/>
                <a:gd name="connsiteX3" fmla="*/ 24478 w 97753"/>
                <a:gd name="connsiteY3" fmla="*/ 8201 h 4241302"/>
                <a:gd name="connsiteX0" fmla="*/ 14176 w 87451"/>
                <a:gd name="connsiteY0" fmla="*/ 8201 h 4241302"/>
                <a:gd name="connsiteX1" fmla="*/ 87451 w 87451"/>
                <a:gd name="connsiteY1" fmla="*/ 0 h 4241302"/>
                <a:gd name="connsiteX2" fmla="*/ 14176 w 87451"/>
                <a:gd name="connsiteY2" fmla="*/ 4241302 h 4241302"/>
                <a:gd name="connsiteX3" fmla="*/ 14176 w 87451"/>
                <a:gd name="connsiteY3" fmla="*/ 8201 h 4241302"/>
                <a:gd name="connsiteX0" fmla="*/ 14176 w 87451"/>
                <a:gd name="connsiteY0" fmla="*/ 8201 h 4001504"/>
                <a:gd name="connsiteX1" fmla="*/ 87451 w 87451"/>
                <a:gd name="connsiteY1" fmla="*/ 0 h 4001504"/>
                <a:gd name="connsiteX2" fmla="*/ 18941 w 87451"/>
                <a:gd name="connsiteY2" fmla="*/ 4001504 h 4001504"/>
                <a:gd name="connsiteX3" fmla="*/ 14176 w 87451"/>
                <a:gd name="connsiteY3" fmla="*/ 8201 h 4001504"/>
                <a:gd name="connsiteX0" fmla="*/ 14176 w 87451"/>
                <a:gd name="connsiteY0" fmla="*/ 8201 h 3875955"/>
                <a:gd name="connsiteX1" fmla="*/ 87451 w 87451"/>
                <a:gd name="connsiteY1" fmla="*/ 0 h 3875955"/>
                <a:gd name="connsiteX2" fmla="*/ 7278 w 87451"/>
                <a:gd name="connsiteY2" fmla="*/ 3875955 h 3875955"/>
                <a:gd name="connsiteX3" fmla="*/ 14176 w 87451"/>
                <a:gd name="connsiteY3" fmla="*/ 8201 h 3875955"/>
                <a:gd name="connsiteX0" fmla="*/ 14176 w 87451"/>
                <a:gd name="connsiteY0" fmla="*/ 8201 h 3961135"/>
                <a:gd name="connsiteX1" fmla="*/ 87451 w 87451"/>
                <a:gd name="connsiteY1" fmla="*/ 0 h 3961135"/>
                <a:gd name="connsiteX2" fmla="*/ 16239 w 87451"/>
                <a:gd name="connsiteY2" fmla="*/ 3961135 h 3961135"/>
                <a:gd name="connsiteX3" fmla="*/ 14176 w 87451"/>
                <a:gd name="connsiteY3" fmla="*/ 8201 h 39611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7451" h="3961135">
                  <a:moveTo>
                    <a:pt x="14176" y="8201"/>
                  </a:moveTo>
                  <a:lnTo>
                    <a:pt x="87451" y="0"/>
                  </a:lnTo>
                  <a:cubicBezTo>
                    <a:pt x="0" y="2301293"/>
                    <a:pt x="31791" y="2848354"/>
                    <a:pt x="16239" y="3961135"/>
                  </a:cubicBezTo>
                  <a:cubicBezTo>
                    <a:pt x="14651" y="2630034"/>
                    <a:pt x="15764" y="1339302"/>
                    <a:pt x="14176" y="8201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50000"/>
                  </a:schemeClr>
                </a:gs>
                <a:gs pos="100000">
                  <a:schemeClr val="bg1">
                    <a:lumMod val="50000"/>
                    <a:alpha val="56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/>
            <p:cNvSpPr/>
            <p:nvPr userDrawn="1"/>
          </p:nvSpPr>
          <p:spPr bwMode="gray">
            <a:xfrm rot="4680000">
              <a:off x="8750808" y="210312"/>
              <a:ext cx="301752" cy="374904"/>
            </a:xfrm>
            <a:prstGeom prst="rect">
              <a:avLst/>
            </a:prstGeom>
            <a:solidFill>
              <a:schemeClr val="accent2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/>
            <p:cNvSpPr/>
            <p:nvPr userDrawn="1"/>
          </p:nvSpPr>
          <p:spPr bwMode="gray">
            <a:xfrm rot="4680000">
              <a:off x="8220456" y="155448"/>
              <a:ext cx="301752" cy="704088"/>
            </a:xfrm>
            <a:prstGeom prst="rect">
              <a:avLst/>
            </a:prstGeom>
            <a:solidFill>
              <a:srgbClr val="FFFFFF">
                <a:alpha val="5019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cxnSp>
        <p:nvCxnSpPr>
          <p:cNvPr id="14" name="Straight Connector 13"/>
          <p:cNvCxnSpPr/>
          <p:nvPr/>
        </p:nvCxnSpPr>
        <p:spPr bwMode="gray">
          <a:xfrm>
            <a:off x="0" y="1316736"/>
            <a:ext cx="8577072" cy="1588"/>
          </a:xfrm>
          <a:prstGeom prst="line">
            <a:avLst/>
          </a:prstGeom>
          <a:ln w="9525">
            <a:solidFill>
              <a:schemeClr val="bg2">
                <a:lumMod val="75000"/>
              </a:schemeClr>
            </a:solidFill>
          </a:ln>
          <a:effectLst>
            <a:outerShdw dist="25400" dir="5400000" algn="ctr" rotWithShape="0">
              <a:srgbClr val="000000">
                <a:alpha val="22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15" name="Title 1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143000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 bwMode="gray">
          <a:xfrm>
            <a:off x="0" y="0"/>
            <a:ext cx="9144000" cy="114300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9768" y="1535113"/>
            <a:ext cx="3931920" cy="639762"/>
          </a:xfrm>
          <a:solidFill>
            <a:srgbClr val="77933C">
              <a:alpha val="20000"/>
            </a:srgbClr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txBody>
          <a:bodyPr anchor="ctr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9768" y="2267712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82312" y="1535113"/>
            <a:ext cx="3931920" cy="639762"/>
          </a:xfrm>
          <a:solidFill>
            <a:srgbClr val="E46C0A">
              <a:alpha val="20000"/>
            </a:srgb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anchor="ctr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82312" y="2267712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t>2014-08-03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  <p:grpSp>
        <p:nvGrpSpPr>
          <p:cNvPr id="2" name="Group 10"/>
          <p:cNvGrpSpPr/>
          <p:nvPr/>
        </p:nvGrpSpPr>
        <p:grpSpPr bwMode="gray">
          <a:xfrm>
            <a:off x="0" y="1143000"/>
            <a:ext cx="9144000" cy="120460"/>
            <a:chOff x="0" y="1810512"/>
            <a:chExt cx="9144000" cy="120460"/>
          </a:xfrm>
        </p:grpSpPr>
        <p:cxnSp>
          <p:nvCxnSpPr>
            <p:cNvPr id="12" name="Straight Connector 11"/>
            <p:cNvCxnSpPr/>
            <p:nvPr userDrawn="1"/>
          </p:nvCxnSpPr>
          <p:spPr bwMode="gray">
            <a:xfrm>
              <a:off x="0" y="1810512"/>
              <a:ext cx="9144000" cy="1588"/>
            </a:xfrm>
            <a:prstGeom prst="line">
              <a:avLst/>
            </a:prstGeom>
            <a:ln w="9525">
              <a:solidFill>
                <a:schemeClr val="bg2">
                  <a:lumMod val="75000"/>
                </a:schemeClr>
              </a:solidFill>
            </a:ln>
            <a:effectLst>
              <a:outerShdw dist="25400" dir="5400000" algn="ctr" rotWithShape="0">
                <a:srgbClr val="000000">
                  <a:alpha val="22000"/>
                </a:srgb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 userDrawn="1"/>
          </p:nvCxnSpPr>
          <p:spPr bwMode="gray">
            <a:xfrm>
              <a:off x="0" y="1865376"/>
              <a:ext cx="9144000" cy="1588"/>
            </a:xfrm>
            <a:prstGeom prst="line">
              <a:avLst/>
            </a:prstGeom>
            <a:ln w="9525">
              <a:solidFill>
                <a:schemeClr val="bg2">
                  <a:lumMod val="75000"/>
                </a:schemeClr>
              </a:solidFill>
            </a:ln>
            <a:effectLst>
              <a:outerShdw dist="25400" dir="5400000" algn="ctr" rotWithShape="0">
                <a:srgbClr val="000000">
                  <a:alpha val="22000"/>
                </a:srgb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 userDrawn="1"/>
          </p:nvCxnSpPr>
          <p:spPr bwMode="gray">
            <a:xfrm>
              <a:off x="0" y="1929384"/>
              <a:ext cx="9144000" cy="1588"/>
            </a:xfrm>
            <a:prstGeom prst="line">
              <a:avLst/>
            </a:prstGeom>
            <a:ln w="9525">
              <a:solidFill>
                <a:schemeClr val="bg2">
                  <a:lumMod val="75000"/>
                </a:schemeClr>
              </a:solidFill>
            </a:ln>
            <a:effectLst>
              <a:outerShdw dist="25400" dir="5400000" algn="ctr" rotWithShape="0">
                <a:srgbClr val="000000">
                  <a:alpha val="22000"/>
                </a:srgb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" name="Group 277"/>
          <p:cNvGrpSpPr>
            <a:grpSpLocks/>
          </p:cNvGrpSpPr>
          <p:nvPr/>
        </p:nvGrpSpPr>
        <p:grpSpPr bwMode="gray">
          <a:xfrm rot="5400000">
            <a:off x="246888" y="182880"/>
            <a:ext cx="932688" cy="859536"/>
            <a:chOff x="42" y="4085"/>
            <a:chExt cx="224" cy="224"/>
          </a:xfrm>
          <a:solidFill>
            <a:schemeClr val="bg2">
              <a:alpha val="70000"/>
            </a:schemeClr>
          </a:solidFill>
        </p:grpSpPr>
        <p:sp>
          <p:nvSpPr>
            <p:cNvPr id="16" name="Freeform 278"/>
            <p:cNvSpPr>
              <a:spLocks/>
            </p:cNvSpPr>
            <p:nvPr userDrawn="1"/>
          </p:nvSpPr>
          <p:spPr bwMode="gray">
            <a:xfrm>
              <a:off x="89" y="4127"/>
              <a:ext cx="136" cy="142"/>
            </a:xfrm>
            <a:custGeom>
              <a:avLst/>
              <a:gdLst/>
              <a:ahLst/>
              <a:cxnLst>
                <a:cxn ang="0">
                  <a:pos x="226" y="24"/>
                </a:cxn>
                <a:cxn ang="0">
                  <a:pos x="7" y="311"/>
                </a:cxn>
                <a:cxn ang="0">
                  <a:pos x="30" y="389"/>
                </a:cxn>
                <a:cxn ang="0">
                  <a:pos x="124" y="402"/>
                </a:cxn>
                <a:cxn ang="0">
                  <a:pos x="193" y="317"/>
                </a:cxn>
                <a:cxn ang="0">
                  <a:pos x="193" y="524"/>
                </a:cxn>
                <a:cxn ang="0">
                  <a:pos x="276" y="585"/>
                </a:cxn>
                <a:cxn ang="0">
                  <a:pos x="363" y="522"/>
                </a:cxn>
                <a:cxn ang="0">
                  <a:pos x="363" y="305"/>
                </a:cxn>
                <a:cxn ang="0">
                  <a:pos x="447" y="405"/>
                </a:cxn>
                <a:cxn ang="0">
                  <a:pos x="534" y="398"/>
                </a:cxn>
                <a:cxn ang="0">
                  <a:pos x="562" y="320"/>
                </a:cxn>
                <a:cxn ang="0">
                  <a:pos x="331" y="17"/>
                </a:cxn>
                <a:cxn ang="0">
                  <a:pos x="280" y="2"/>
                </a:cxn>
                <a:cxn ang="0">
                  <a:pos x="226" y="24"/>
                </a:cxn>
              </a:cxnLst>
              <a:rect l="0" t="0" r="r" b="b"/>
              <a:pathLst>
                <a:path w="562" h="587">
                  <a:moveTo>
                    <a:pt x="226" y="24"/>
                  </a:moveTo>
                  <a:cubicBezTo>
                    <a:pt x="181" y="76"/>
                    <a:pt x="40" y="250"/>
                    <a:pt x="7" y="311"/>
                  </a:cubicBezTo>
                  <a:cubicBezTo>
                    <a:pt x="0" y="350"/>
                    <a:pt x="11" y="361"/>
                    <a:pt x="30" y="389"/>
                  </a:cubicBezTo>
                  <a:cubicBezTo>
                    <a:pt x="49" y="417"/>
                    <a:pt x="87" y="422"/>
                    <a:pt x="124" y="402"/>
                  </a:cubicBezTo>
                  <a:lnTo>
                    <a:pt x="193" y="317"/>
                  </a:lnTo>
                  <a:lnTo>
                    <a:pt x="193" y="524"/>
                  </a:lnTo>
                  <a:cubicBezTo>
                    <a:pt x="207" y="569"/>
                    <a:pt x="248" y="585"/>
                    <a:pt x="276" y="585"/>
                  </a:cubicBezTo>
                  <a:cubicBezTo>
                    <a:pt x="315" y="587"/>
                    <a:pt x="350" y="568"/>
                    <a:pt x="363" y="522"/>
                  </a:cubicBezTo>
                  <a:lnTo>
                    <a:pt x="363" y="305"/>
                  </a:lnTo>
                  <a:lnTo>
                    <a:pt x="447" y="405"/>
                  </a:lnTo>
                  <a:cubicBezTo>
                    <a:pt x="475" y="420"/>
                    <a:pt x="515" y="412"/>
                    <a:pt x="534" y="398"/>
                  </a:cubicBezTo>
                  <a:cubicBezTo>
                    <a:pt x="553" y="384"/>
                    <a:pt x="562" y="357"/>
                    <a:pt x="562" y="320"/>
                  </a:cubicBezTo>
                  <a:cubicBezTo>
                    <a:pt x="446" y="168"/>
                    <a:pt x="331" y="17"/>
                    <a:pt x="331" y="17"/>
                  </a:cubicBezTo>
                  <a:cubicBezTo>
                    <a:pt x="303" y="0"/>
                    <a:pt x="296" y="2"/>
                    <a:pt x="280" y="2"/>
                  </a:cubicBezTo>
                  <a:cubicBezTo>
                    <a:pt x="264" y="2"/>
                    <a:pt x="247" y="6"/>
                    <a:pt x="226" y="24"/>
                  </a:cubicBezTo>
                  <a:close/>
                </a:path>
              </a:pathLst>
            </a:custGeom>
            <a:grpFill/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7" name="AutoShape 279"/>
            <p:cNvSpPr>
              <a:spLocks noChangeArrowheads="1"/>
            </p:cNvSpPr>
            <p:nvPr userDrawn="1"/>
          </p:nvSpPr>
          <p:spPr bwMode="gray">
            <a:xfrm>
              <a:off x="42" y="4085"/>
              <a:ext cx="224" cy="224"/>
            </a:xfrm>
            <a:custGeom>
              <a:avLst/>
              <a:gdLst>
                <a:gd name="G0" fmla="+- 2121 0 0"/>
                <a:gd name="G1" fmla="+- 21600 0 2121"/>
                <a:gd name="G2" fmla="+- 21600 0 2121"/>
                <a:gd name="G3" fmla="*/ G0 2929 10000"/>
                <a:gd name="G4" fmla="+- 21600 0 G3"/>
                <a:gd name="G5" fmla="+- 21600 0 G3"/>
                <a:gd name="T0" fmla="*/ 10800 w 21600"/>
                <a:gd name="T1" fmla="*/ 0 h 21600"/>
                <a:gd name="T2" fmla="*/ 3163 w 21600"/>
                <a:gd name="T3" fmla="*/ 3163 h 21600"/>
                <a:gd name="T4" fmla="*/ 0 w 21600"/>
                <a:gd name="T5" fmla="*/ 10800 h 21600"/>
                <a:gd name="T6" fmla="*/ 3163 w 21600"/>
                <a:gd name="T7" fmla="*/ 18437 h 21600"/>
                <a:gd name="T8" fmla="*/ 10800 w 21600"/>
                <a:gd name="T9" fmla="*/ 21600 h 21600"/>
                <a:gd name="T10" fmla="*/ 18437 w 21600"/>
                <a:gd name="T11" fmla="*/ 18437 h 21600"/>
                <a:gd name="T12" fmla="*/ 21600 w 21600"/>
                <a:gd name="T13" fmla="*/ 10800 h 21600"/>
                <a:gd name="T14" fmla="*/ 18437 w 21600"/>
                <a:gd name="T15" fmla="*/ 3163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2121" y="10800"/>
                  </a:moveTo>
                  <a:cubicBezTo>
                    <a:pt x="2121" y="15593"/>
                    <a:pt x="6007" y="19479"/>
                    <a:pt x="10800" y="19479"/>
                  </a:cubicBezTo>
                  <a:cubicBezTo>
                    <a:pt x="15593" y="19479"/>
                    <a:pt x="19479" y="15593"/>
                    <a:pt x="19479" y="10800"/>
                  </a:cubicBezTo>
                  <a:cubicBezTo>
                    <a:pt x="19479" y="6007"/>
                    <a:pt x="15593" y="2121"/>
                    <a:pt x="10800" y="2121"/>
                  </a:cubicBezTo>
                  <a:cubicBezTo>
                    <a:pt x="6007" y="2121"/>
                    <a:pt x="2121" y="6007"/>
                    <a:pt x="2121" y="10800"/>
                  </a:cubicBezTo>
                  <a:close/>
                </a:path>
              </a:pathLst>
            </a:custGeom>
            <a:grpFill/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18" name="Title 17"/>
          <p:cNvSpPr>
            <a:spLocks noGrp="1"/>
          </p:cNvSpPr>
          <p:nvPr>
            <p:ph type="title"/>
          </p:nvPr>
        </p:nvSpPr>
        <p:spPr>
          <a:xfrm>
            <a:off x="1069848" y="146304"/>
            <a:ext cx="6931152" cy="996696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t>2014-08-03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t>2014-08-03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3464" y="356616"/>
            <a:ext cx="8147304" cy="71323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01568" y="1216152"/>
            <a:ext cx="5029200" cy="507492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83464" y="1216152"/>
            <a:ext cx="3008313" cy="507492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t>2014-08-03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8" name="Rectangle 7"/>
          <p:cNvSpPr/>
          <p:nvPr/>
        </p:nvSpPr>
        <p:spPr bwMode="gray">
          <a:xfrm>
            <a:off x="8604504" y="0"/>
            <a:ext cx="539496" cy="6858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 bwMode="gray">
          <a:xfrm>
            <a:off x="8595360" y="0"/>
            <a:ext cx="393192" cy="685800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/>
          <p:cNvGrpSpPr/>
          <p:nvPr/>
        </p:nvGrpSpPr>
        <p:grpSpPr bwMode="gray">
          <a:xfrm>
            <a:off x="8019288" y="246888"/>
            <a:ext cx="1069848" cy="490035"/>
            <a:chOff x="8019288" y="246888"/>
            <a:chExt cx="1069848" cy="490035"/>
          </a:xfrm>
        </p:grpSpPr>
        <p:sp>
          <p:nvSpPr>
            <p:cNvPr id="11" name="Freeform 10"/>
            <p:cNvSpPr/>
            <p:nvPr userDrawn="1"/>
          </p:nvSpPr>
          <p:spPr bwMode="gray">
            <a:xfrm rot="4680000">
              <a:off x="8513063" y="174567"/>
              <a:ext cx="137160" cy="987552"/>
            </a:xfrm>
            <a:custGeom>
              <a:avLst/>
              <a:gdLst>
                <a:gd name="connsiteX0" fmla="*/ 0 w 210312"/>
                <a:gd name="connsiteY0" fmla="*/ 0 h 4233101"/>
                <a:gd name="connsiteX1" fmla="*/ 210312 w 210312"/>
                <a:gd name="connsiteY1" fmla="*/ 0 h 4233101"/>
                <a:gd name="connsiteX2" fmla="*/ 210312 w 210312"/>
                <a:gd name="connsiteY2" fmla="*/ 4233101 h 4233101"/>
                <a:gd name="connsiteX3" fmla="*/ 0 w 210312"/>
                <a:gd name="connsiteY3" fmla="*/ 4233101 h 4233101"/>
                <a:gd name="connsiteX4" fmla="*/ 0 w 210312"/>
                <a:gd name="connsiteY4" fmla="*/ 0 h 4233101"/>
                <a:gd name="connsiteX0" fmla="*/ 0 w 210312"/>
                <a:gd name="connsiteY0" fmla="*/ 0 h 4233101"/>
                <a:gd name="connsiteX1" fmla="*/ 210312 w 210312"/>
                <a:gd name="connsiteY1" fmla="*/ 0 h 4233101"/>
                <a:gd name="connsiteX2" fmla="*/ 0 w 210312"/>
                <a:gd name="connsiteY2" fmla="*/ 4233101 h 4233101"/>
                <a:gd name="connsiteX3" fmla="*/ 0 w 210312"/>
                <a:gd name="connsiteY3" fmla="*/ 0 h 4233101"/>
                <a:gd name="connsiteX0" fmla="*/ 0 w 91050"/>
                <a:gd name="connsiteY0" fmla="*/ 27578 h 4260679"/>
                <a:gd name="connsiteX1" fmla="*/ 91050 w 91050"/>
                <a:gd name="connsiteY1" fmla="*/ 0 h 4260679"/>
                <a:gd name="connsiteX2" fmla="*/ 0 w 91050"/>
                <a:gd name="connsiteY2" fmla="*/ 4260679 h 4260679"/>
                <a:gd name="connsiteX3" fmla="*/ 0 w 91050"/>
                <a:gd name="connsiteY3" fmla="*/ 27578 h 4260679"/>
                <a:gd name="connsiteX0" fmla="*/ 0 w 91050"/>
                <a:gd name="connsiteY0" fmla="*/ 27578 h 4260679"/>
                <a:gd name="connsiteX1" fmla="*/ 91050 w 91050"/>
                <a:gd name="connsiteY1" fmla="*/ 0 h 4260679"/>
                <a:gd name="connsiteX2" fmla="*/ 0 w 91050"/>
                <a:gd name="connsiteY2" fmla="*/ 4260679 h 4260679"/>
                <a:gd name="connsiteX3" fmla="*/ 0 w 91050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25745 w 97753"/>
                <a:gd name="connsiteY0" fmla="*/ 1 h 4233102"/>
                <a:gd name="connsiteX1" fmla="*/ 97753 w 97753"/>
                <a:gd name="connsiteY1" fmla="*/ 61420 h 4233102"/>
                <a:gd name="connsiteX2" fmla="*/ 25745 w 97753"/>
                <a:gd name="connsiteY2" fmla="*/ 4233102 h 4233102"/>
                <a:gd name="connsiteX3" fmla="*/ 25745 w 97753"/>
                <a:gd name="connsiteY3" fmla="*/ 1 h 4233102"/>
                <a:gd name="connsiteX0" fmla="*/ 24478 w 97753"/>
                <a:gd name="connsiteY0" fmla="*/ 8201 h 4241302"/>
                <a:gd name="connsiteX1" fmla="*/ 97753 w 97753"/>
                <a:gd name="connsiteY1" fmla="*/ 0 h 4241302"/>
                <a:gd name="connsiteX2" fmla="*/ 24478 w 97753"/>
                <a:gd name="connsiteY2" fmla="*/ 4241302 h 4241302"/>
                <a:gd name="connsiteX3" fmla="*/ 24478 w 97753"/>
                <a:gd name="connsiteY3" fmla="*/ 8201 h 4241302"/>
                <a:gd name="connsiteX0" fmla="*/ 24478 w 97753"/>
                <a:gd name="connsiteY0" fmla="*/ 8201 h 4241302"/>
                <a:gd name="connsiteX1" fmla="*/ 97753 w 97753"/>
                <a:gd name="connsiteY1" fmla="*/ 0 h 4241302"/>
                <a:gd name="connsiteX2" fmla="*/ 24478 w 97753"/>
                <a:gd name="connsiteY2" fmla="*/ 4241302 h 4241302"/>
                <a:gd name="connsiteX3" fmla="*/ 24478 w 97753"/>
                <a:gd name="connsiteY3" fmla="*/ 8201 h 4241302"/>
                <a:gd name="connsiteX0" fmla="*/ 14176 w 87451"/>
                <a:gd name="connsiteY0" fmla="*/ 8201 h 4241302"/>
                <a:gd name="connsiteX1" fmla="*/ 87451 w 87451"/>
                <a:gd name="connsiteY1" fmla="*/ 0 h 4241302"/>
                <a:gd name="connsiteX2" fmla="*/ 14176 w 87451"/>
                <a:gd name="connsiteY2" fmla="*/ 4241302 h 4241302"/>
                <a:gd name="connsiteX3" fmla="*/ 14176 w 87451"/>
                <a:gd name="connsiteY3" fmla="*/ 8201 h 4241302"/>
                <a:gd name="connsiteX0" fmla="*/ 14176 w 87451"/>
                <a:gd name="connsiteY0" fmla="*/ 8201 h 4001504"/>
                <a:gd name="connsiteX1" fmla="*/ 87451 w 87451"/>
                <a:gd name="connsiteY1" fmla="*/ 0 h 4001504"/>
                <a:gd name="connsiteX2" fmla="*/ 18941 w 87451"/>
                <a:gd name="connsiteY2" fmla="*/ 4001504 h 4001504"/>
                <a:gd name="connsiteX3" fmla="*/ 14176 w 87451"/>
                <a:gd name="connsiteY3" fmla="*/ 8201 h 4001504"/>
                <a:gd name="connsiteX0" fmla="*/ 14176 w 87451"/>
                <a:gd name="connsiteY0" fmla="*/ 8201 h 3875955"/>
                <a:gd name="connsiteX1" fmla="*/ 87451 w 87451"/>
                <a:gd name="connsiteY1" fmla="*/ 0 h 3875955"/>
                <a:gd name="connsiteX2" fmla="*/ 7278 w 87451"/>
                <a:gd name="connsiteY2" fmla="*/ 3875955 h 3875955"/>
                <a:gd name="connsiteX3" fmla="*/ 14176 w 87451"/>
                <a:gd name="connsiteY3" fmla="*/ 8201 h 3875955"/>
                <a:gd name="connsiteX0" fmla="*/ 14176 w 87451"/>
                <a:gd name="connsiteY0" fmla="*/ 8201 h 3961135"/>
                <a:gd name="connsiteX1" fmla="*/ 87451 w 87451"/>
                <a:gd name="connsiteY1" fmla="*/ 0 h 3961135"/>
                <a:gd name="connsiteX2" fmla="*/ 16239 w 87451"/>
                <a:gd name="connsiteY2" fmla="*/ 3961135 h 3961135"/>
                <a:gd name="connsiteX3" fmla="*/ 14176 w 87451"/>
                <a:gd name="connsiteY3" fmla="*/ 8201 h 39611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7451" h="3961135">
                  <a:moveTo>
                    <a:pt x="14176" y="8201"/>
                  </a:moveTo>
                  <a:lnTo>
                    <a:pt x="87451" y="0"/>
                  </a:lnTo>
                  <a:cubicBezTo>
                    <a:pt x="0" y="2301293"/>
                    <a:pt x="31791" y="2848354"/>
                    <a:pt x="16239" y="3961135"/>
                  </a:cubicBezTo>
                  <a:cubicBezTo>
                    <a:pt x="14651" y="2630034"/>
                    <a:pt x="15764" y="1339302"/>
                    <a:pt x="14176" y="8201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50000"/>
                  </a:schemeClr>
                </a:gs>
                <a:gs pos="100000">
                  <a:schemeClr val="bg1">
                    <a:lumMod val="50000"/>
                    <a:alpha val="56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/>
            <p:cNvSpPr/>
            <p:nvPr userDrawn="1"/>
          </p:nvSpPr>
          <p:spPr bwMode="gray">
            <a:xfrm rot="4680000">
              <a:off x="8750808" y="210312"/>
              <a:ext cx="301752" cy="374904"/>
            </a:xfrm>
            <a:prstGeom prst="rect">
              <a:avLst/>
            </a:prstGeom>
            <a:solidFill>
              <a:schemeClr val="accent1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/>
            <p:cNvSpPr/>
            <p:nvPr userDrawn="1"/>
          </p:nvSpPr>
          <p:spPr bwMode="gray">
            <a:xfrm rot="4680000">
              <a:off x="8220456" y="155448"/>
              <a:ext cx="301752" cy="704088"/>
            </a:xfrm>
            <a:prstGeom prst="rect">
              <a:avLst/>
            </a:prstGeom>
            <a:solidFill>
              <a:srgbClr val="FFFFFF">
                <a:alpha val="5019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1307592" y="1143000"/>
            <a:ext cx="6163056" cy="5029200"/>
          </a:xfrm>
          <a:solidFill>
            <a:srgbClr val="FFFFFF"/>
          </a:solidFill>
          <a:ln w="92075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  <p:txBody>
          <a:bodyPr anchor="b">
            <a:normAutofit/>
          </a:bodyPr>
          <a:lstStyle>
            <a:lvl1pPr marL="0" indent="0">
              <a:buFont typeface="Arial" pitchFamily="34" charset="0"/>
              <a:buChar char="•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 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gray">
          <a:xfrm>
            <a:off x="1216152" y="384048"/>
            <a:ext cx="6300216" cy="566738"/>
          </a:xfrm>
        </p:spPr>
        <p:txBody>
          <a:bodyPr anchor="b"/>
          <a:lstStyle>
            <a:lvl1pPr algn="l">
              <a:defRPr sz="2000" b="1"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 bwMode="gray">
          <a:xfrm>
            <a:off x="1316736" y="1143000"/>
            <a:ext cx="6108192" cy="3867912"/>
          </a:xfrm>
          <a:solidFill>
            <a:srgbClr val="F8F8F8"/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t>2014-08-03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9" name="Rectangle 8"/>
          <p:cNvSpPr/>
          <p:nvPr/>
        </p:nvSpPr>
        <p:spPr bwMode="gray">
          <a:xfrm>
            <a:off x="8604504" y="0"/>
            <a:ext cx="539496" cy="6858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 bwMode="gray">
          <a:xfrm>
            <a:off x="8595360" y="0"/>
            <a:ext cx="393192" cy="685800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0"/>
          <p:cNvGrpSpPr/>
          <p:nvPr/>
        </p:nvGrpSpPr>
        <p:grpSpPr bwMode="gray">
          <a:xfrm>
            <a:off x="8019288" y="246888"/>
            <a:ext cx="1069848" cy="490035"/>
            <a:chOff x="8019288" y="246888"/>
            <a:chExt cx="1069848" cy="490035"/>
          </a:xfrm>
        </p:grpSpPr>
        <p:sp>
          <p:nvSpPr>
            <p:cNvPr id="12" name="Freeform 11"/>
            <p:cNvSpPr/>
            <p:nvPr userDrawn="1"/>
          </p:nvSpPr>
          <p:spPr bwMode="gray">
            <a:xfrm rot="4680000">
              <a:off x="8513063" y="174567"/>
              <a:ext cx="137160" cy="987552"/>
            </a:xfrm>
            <a:custGeom>
              <a:avLst/>
              <a:gdLst>
                <a:gd name="connsiteX0" fmla="*/ 0 w 210312"/>
                <a:gd name="connsiteY0" fmla="*/ 0 h 4233101"/>
                <a:gd name="connsiteX1" fmla="*/ 210312 w 210312"/>
                <a:gd name="connsiteY1" fmla="*/ 0 h 4233101"/>
                <a:gd name="connsiteX2" fmla="*/ 210312 w 210312"/>
                <a:gd name="connsiteY2" fmla="*/ 4233101 h 4233101"/>
                <a:gd name="connsiteX3" fmla="*/ 0 w 210312"/>
                <a:gd name="connsiteY3" fmla="*/ 4233101 h 4233101"/>
                <a:gd name="connsiteX4" fmla="*/ 0 w 210312"/>
                <a:gd name="connsiteY4" fmla="*/ 0 h 4233101"/>
                <a:gd name="connsiteX0" fmla="*/ 0 w 210312"/>
                <a:gd name="connsiteY0" fmla="*/ 0 h 4233101"/>
                <a:gd name="connsiteX1" fmla="*/ 210312 w 210312"/>
                <a:gd name="connsiteY1" fmla="*/ 0 h 4233101"/>
                <a:gd name="connsiteX2" fmla="*/ 0 w 210312"/>
                <a:gd name="connsiteY2" fmla="*/ 4233101 h 4233101"/>
                <a:gd name="connsiteX3" fmla="*/ 0 w 210312"/>
                <a:gd name="connsiteY3" fmla="*/ 0 h 4233101"/>
                <a:gd name="connsiteX0" fmla="*/ 0 w 91050"/>
                <a:gd name="connsiteY0" fmla="*/ 27578 h 4260679"/>
                <a:gd name="connsiteX1" fmla="*/ 91050 w 91050"/>
                <a:gd name="connsiteY1" fmla="*/ 0 h 4260679"/>
                <a:gd name="connsiteX2" fmla="*/ 0 w 91050"/>
                <a:gd name="connsiteY2" fmla="*/ 4260679 h 4260679"/>
                <a:gd name="connsiteX3" fmla="*/ 0 w 91050"/>
                <a:gd name="connsiteY3" fmla="*/ 27578 h 4260679"/>
                <a:gd name="connsiteX0" fmla="*/ 0 w 91050"/>
                <a:gd name="connsiteY0" fmla="*/ 27578 h 4260679"/>
                <a:gd name="connsiteX1" fmla="*/ 91050 w 91050"/>
                <a:gd name="connsiteY1" fmla="*/ 0 h 4260679"/>
                <a:gd name="connsiteX2" fmla="*/ 0 w 91050"/>
                <a:gd name="connsiteY2" fmla="*/ 4260679 h 4260679"/>
                <a:gd name="connsiteX3" fmla="*/ 0 w 91050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25745 w 97753"/>
                <a:gd name="connsiteY0" fmla="*/ 1 h 4233102"/>
                <a:gd name="connsiteX1" fmla="*/ 97753 w 97753"/>
                <a:gd name="connsiteY1" fmla="*/ 61420 h 4233102"/>
                <a:gd name="connsiteX2" fmla="*/ 25745 w 97753"/>
                <a:gd name="connsiteY2" fmla="*/ 4233102 h 4233102"/>
                <a:gd name="connsiteX3" fmla="*/ 25745 w 97753"/>
                <a:gd name="connsiteY3" fmla="*/ 1 h 4233102"/>
                <a:gd name="connsiteX0" fmla="*/ 24478 w 97753"/>
                <a:gd name="connsiteY0" fmla="*/ 8201 h 4241302"/>
                <a:gd name="connsiteX1" fmla="*/ 97753 w 97753"/>
                <a:gd name="connsiteY1" fmla="*/ 0 h 4241302"/>
                <a:gd name="connsiteX2" fmla="*/ 24478 w 97753"/>
                <a:gd name="connsiteY2" fmla="*/ 4241302 h 4241302"/>
                <a:gd name="connsiteX3" fmla="*/ 24478 w 97753"/>
                <a:gd name="connsiteY3" fmla="*/ 8201 h 4241302"/>
                <a:gd name="connsiteX0" fmla="*/ 24478 w 97753"/>
                <a:gd name="connsiteY0" fmla="*/ 8201 h 4241302"/>
                <a:gd name="connsiteX1" fmla="*/ 97753 w 97753"/>
                <a:gd name="connsiteY1" fmla="*/ 0 h 4241302"/>
                <a:gd name="connsiteX2" fmla="*/ 24478 w 97753"/>
                <a:gd name="connsiteY2" fmla="*/ 4241302 h 4241302"/>
                <a:gd name="connsiteX3" fmla="*/ 24478 w 97753"/>
                <a:gd name="connsiteY3" fmla="*/ 8201 h 4241302"/>
                <a:gd name="connsiteX0" fmla="*/ 14176 w 87451"/>
                <a:gd name="connsiteY0" fmla="*/ 8201 h 4241302"/>
                <a:gd name="connsiteX1" fmla="*/ 87451 w 87451"/>
                <a:gd name="connsiteY1" fmla="*/ 0 h 4241302"/>
                <a:gd name="connsiteX2" fmla="*/ 14176 w 87451"/>
                <a:gd name="connsiteY2" fmla="*/ 4241302 h 4241302"/>
                <a:gd name="connsiteX3" fmla="*/ 14176 w 87451"/>
                <a:gd name="connsiteY3" fmla="*/ 8201 h 4241302"/>
                <a:gd name="connsiteX0" fmla="*/ 14176 w 87451"/>
                <a:gd name="connsiteY0" fmla="*/ 8201 h 4001504"/>
                <a:gd name="connsiteX1" fmla="*/ 87451 w 87451"/>
                <a:gd name="connsiteY1" fmla="*/ 0 h 4001504"/>
                <a:gd name="connsiteX2" fmla="*/ 18941 w 87451"/>
                <a:gd name="connsiteY2" fmla="*/ 4001504 h 4001504"/>
                <a:gd name="connsiteX3" fmla="*/ 14176 w 87451"/>
                <a:gd name="connsiteY3" fmla="*/ 8201 h 4001504"/>
                <a:gd name="connsiteX0" fmla="*/ 14176 w 87451"/>
                <a:gd name="connsiteY0" fmla="*/ 8201 h 3875955"/>
                <a:gd name="connsiteX1" fmla="*/ 87451 w 87451"/>
                <a:gd name="connsiteY1" fmla="*/ 0 h 3875955"/>
                <a:gd name="connsiteX2" fmla="*/ 7278 w 87451"/>
                <a:gd name="connsiteY2" fmla="*/ 3875955 h 3875955"/>
                <a:gd name="connsiteX3" fmla="*/ 14176 w 87451"/>
                <a:gd name="connsiteY3" fmla="*/ 8201 h 3875955"/>
                <a:gd name="connsiteX0" fmla="*/ 14176 w 87451"/>
                <a:gd name="connsiteY0" fmla="*/ 8201 h 3961135"/>
                <a:gd name="connsiteX1" fmla="*/ 87451 w 87451"/>
                <a:gd name="connsiteY1" fmla="*/ 0 h 3961135"/>
                <a:gd name="connsiteX2" fmla="*/ 16239 w 87451"/>
                <a:gd name="connsiteY2" fmla="*/ 3961135 h 3961135"/>
                <a:gd name="connsiteX3" fmla="*/ 14176 w 87451"/>
                <a:gd name="connsiteY3" fmla="*/ 8201 h 39611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7451" h="3961135">
                  <a:moveTo>
                    <a:pt x="14176" y="8201"/>
                  </a:moveTo>
                  <a:lnTo>
                    <a:pt x="87451" y="0"/>
                  </a:lnTo>
                  <a:cubicBezTo>
                    <a:pt x="0" y="2301293"/>
                    <a:pt x="31791" y="2848354"/>
                    <a:pt x="16239" y="3961135"/>
                  </a:cubicBezTo>
                  <a:cubicBezTo>
                    <a:pt x="14651" y="2630034"/>
                    <a:pt x="15764" y="1339302"/>
                    <a:pt x="14176" y="8201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50000"/>
                  </a:schemeClr>
                </a:gs>
                <a:gs pos="100000">
                  <a:schemeClr val="bg1">
                    <a:lumMod val="50000"/>
                    <a:alpha val="56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/>
            <p:cNvSpPr/>
            <p:nvPr userDrawn="1"/>
          </p:nvSpPr>
          <p:spPr bwMode="gray">
            <a:xfrm rot="4680000">
              <a:off x="8750808" y="210312"/>
              <a:ext cx="301752" cy="374904"/>
            </a:xfrm>
            <a:prstGeom prst="rect">
              <a:avLst/>
            </a:prstGeom>
            <a:solidFill>
              <a:schemeClr val="accent1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/>
            <p:cNvSpPr/>
            <p:nvPr userDrawn="1"/>
          </p:nvSpPr>
          <p:spPr bwMode="gray">
            <a:xfrm rot="4680000">
              <a:off x="8220456" y="155448"/>
              <a:ext cx="301752" cy="704088"/>
            </a:xfrm>
            <a:prstGeom prst="rect">
              <a:avLst/>
            </a:prstGeom>
            <a:solidFill>
              <a:srgbClr val="FFFFFF">
                <a:alpha val="5019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gray">
          <a:xfrm>
            <a:off x="0" y="0"/>
            <a:ext cx="9144000" cy="1389888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" name="Group 7"/>
          <p:cNvGrpSpPr/>
          <p:nvPr/>
        </p:nvGrpSpPr>
        <p:grpSpPr bwMode="gray">
          <a:xfrm>
            <a:off x="0" y="1380744"/>
            <a:ext cx="9144000" cy="120460"/>
            <a:chOff x="0" y="1810512"/>
            <a:chExt cx="9144000" cy="120460"/>
          </a:xfrm>
        </p:grpSpPr>
        <p:cxnSp>
          <p:nvCxnSpPr>
            <p:cNvPr id="9" name="Straight Connector 8"/>
            <p:cNvCxnSpPr/>
            <p:nvPr userDrawn="1"/>
          </p:nvCxnSpPr>
          <p:spPr bwMode="gray">
            <a:xfrm>
              <a:off x="0" y="1810512"/>
              <a:ext cx="9144000" cy="1588"/>
            </a:xfrm>
            <a:prstGeom prst="line">
              <a:avLst/>
            </a:prstGeom>
            <a:ln w="9525">
              <a:solidFill>
                <a:schemeClr val="bg2">
                  <a:lumMod val="75000"/>
                </a:schemeClr>
              </a:solidFill>
            </a:ln>
            <a:effectLst>
              <a:outerShdw dist="25400" dir="5400000" algn="ctr" rotWithShape="0">
                <a:srgbClr val="000000">
                  <a:alpha val="22000"/>
                </a:srgb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 userDrawn="1"/>
          </p:nvCxnSpPr>
          <p:spPr bwMode="gray">
            <a:xfrm>
              <a:off x="0" y="1865376"/>
              <a:ext cx="9144000" cy="1588"/>
            </a:xfrm>
            <a:prstGeom prst="line">
              <a:avLst/>
            </a:prstGeom>
            <a:ln w="9525">
              <a:solidFill>
                <a:schemeClr val="bg2">
                  <a:lumMod val="75000"/>
                </a:schemeClr>
              </a:solidFill>
            </a:ln>
            <a:effectLst>
              <a:outerShdw dist="25400" dir="5400000" algn="ctr" rotWithShape="0">
                <a:srgbClr val="000000">
                  <a:alpha val="22000"/>
                </a:srgb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 userDrawn="1"/>
          </p:nvCxnSpPr>
          <p:spPr bwMode="gray">
            <a:xfrm>
              <a:off x="0" y="1929384"/>
              <a:ext cx="9144000" cy="1588"/>
            </a:xfrm>
            <a:prstGeom prst="line">
              <a:avLst/>
            </a:prstGeom>
            <a:ln w="9525">
              <a:solidFill>
                <a:schemeClr val="bg2">
                  <a:lumMod val="75000"/>
                </a:schemeClr>
              </a:solidFill>
            </a:ln>
            <a:effectLst>
              <a:outerShdw dist="25400" dir="5400000" algn="ctr" rotWithShape="0">
                <a:srgbClr val="000000">
                  <a:alpha val="22000"/>
                </a:srgb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t>2014-08-03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15" name="Vertical Text Placeholder 14"/>
          <p:cNvSpPr>
            <a:spLocks noGrp="1"/>
          </p:cNvSpPr>
          <p:nvPr>
            <p:ph type="body" orient="vert" sz="quarter" idx="13"/>
          </p:nvPr>
        </p:nvSpPr>
        <p:spPr>
          <a:xfrm>
            <a:off x="457200" y="1719072"/>
            <a:ext cx="8229600" cy="4526280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1143000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세로 제목 및 텍스트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gray">
          <a:xfrm>
            <a:off x="8604504" y="0"/>
            <a:ext cx="539496" cy="6858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 bwMode="gray">
          <a:xfrm>
            <a:off x="8595360" y="0"/>
            <a:ext cx="393192" cy="685800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" name="Group 8"/>
          <p:cNvGrpSpPr/>
          <p:nvPr/>
        </p:nvGrpSpPr>
        <p:grpSpPr bwMode="gray">
          <a:xfrm>
            <a:off x="8019288" y="246888"/>
            <a:ext cx="1069848" cy="490035"/>
            <a:chOff x="8019288" y="246888"/>
            <a:chExt cx="1069848" cy="490035"/>
          </a:xfrm>
        </p:grpSpPr>
        <p:sp>
          <p:nvSpPr>
            <p:cNvPr id="10" name="Freeform 9"/>
            <p:cNvSpPr/>
            <p:nvPr userDrawn="1"/>
          </p:nvSpPr>
          <p:spPr bwMode="gray">
            <a:xfrm rot="4680000">
              <a:off x="8513063" y="174567"/>
              <a:ext cx="137160" cy="987552"/>
            </a:xfrm>
            <a:custGeom>
              <a:avLst/>
              <a:gdLst>
                <a:gd name="connsiteX0" fmla="*/ 0 w 210312"/>
                <a:gd name="connsiteY0" fmla="*/ 0 h 4233101"/>
                <a:gd name="connsiteX1" fmla="*/ 210312 w 210312"/>
                <a:gd name="connsiteY1" fmla="*/ 0 h 4233101"/>
                <a:gd name="connsiteX2" fmla="*/ 210312 w 210312"/>
                <a:gd name="connsiteY2" fmla="*/ 4233101 h 4233101"/>
                <a:gd name="connsiteX3" fmla="*/ 0 w 210312"/>
                <a:gd name="connsiteY3" fmla="*/ 4233101 h 4233101"/>
                <a:gd name="connsiteX4" fmla="*/ 0 w 210312"/>
                <a:gd name="connsiteY4" fmla="*/ 0 h 4233101"/>
                <a:gd name="connsiteX0" fmla="*/ 0 w 210312"/>
                <a:gd name="connsiteY0" fmla="*/ 0 h 4233101"/>
                <a:gd name="connsiteX1" fmla="*/ 210312 w 210312"/>
                <a:gd name="connsiteY1" fmla="*/ 0 h 4233101"/>
                <a:gd name="connsiteX2" fmla="*/ 0 w 210312"/>
                <a:gd name="connsiteY2" fmla="*/ 4233101 h 4233101"/>
                <a:gd name="connsiteX3" fmla="*/ 0 w 210312"/>
                <a:gd name="connsiteY3" fmla="*/ 0 h 4233101"/>
                <a:gd name="connsiteX0" fmla="*/ 0 w 91050"/>
                <a:gd name="connsiteY0" fmla="*/ 27578 h 4260679"/>
                <a:gd name="connsiteX1" fmla="*/ 91050 w 91050"/>
                <a:gd name="connsiteY1" fmla="*/ 0 h 4260679"/>
                <a:gd name="connsiteX2" fmla="*/ 0 w 91050"/>
                <a:gd name="connsiteY2" fmla="*/ 4260679 h 4260679"/>
                <a:gd name="connsiteX3" fmla="*/ 0 w 91050"/>
                <a:gd name="connsiteY3" fmla="*/ 27578 h 4260679"/>
                <a:gd name="connsiteX0" fmla="*/ 0 w 91050"/>
                <a:gd name="connsiteY0" fmla="*/ 27578 h 4260679"/>
                <a:gd name="connsiteX1" fmla="*/ 91050 w 91050"/>
                <a:gd name="connsiteY1" fmla="*/ 0 h 4260679"/>
                <a:gd name="connsiteX2" fmla="*/ 0 w 91050"/>
                <a:gd name="connsiteY2" fmla="*/ 4260679 h 4260679"/>
                <a:gd name="connsiteX3" fmla="*/ 0 w 91050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25745 w 97753"/>
                <a:gd name="connsiteY0" fmla="*/ 1 h 4233102"/>
                <a:gd name="connsiteX1" fmla="*/ 97753 w 97753"/>
                <a:gd name="connsiteY1" fmla="*/ 61420 h 4233102"/>
                <a:gd name="connsiteX2" fmla="*/ 25745 w 97753"/>
                <a:gd name="connsiteY2" fmla="*/ 4233102 h 4233102"/>
                <a:gd name="connsiteX3" fmla="*/ 25745 w 97753"/>
                <a:gd name="connsiteY3" fmla="*/ 1 h 4233102"/>
                <a:gd name="connsiteX0" fmla="*/ 24478 w 97753"/>
                <a:gd name="connsiteY0" fmla="*/ 8201 h 4241302"/>
                <a:gd name="connsiteX1" fmla="*/ 97753 w 97753"/>
                <a:gd name="connsiteY1" fmla="*/ 0 h 4241302"/>
                <a:gd name="connsiteX2" fmla="*/ 24478 w 97753"/>
                <a:gd name="connsiteY2" fmla="*/ 4241302 h 4241302"/>
                <a:gd name="connsiteX3" fmla="*/ 24478 w 97753"/>
                <a:gd name="connsiteY3" fmla="*/ 8201 h 4241302"/>
                <a:gd name="connsiteX0" fmla="*/ 24478 w 97753"/>
                <a:gd name="connsiteY0" fmla="*/ 8201 h 4241302"/>
                <a:gd name="connsiteX1" fmla="*/ 97753 w 97753"/>
                <a:gd name="connsiteY1" fmla="*/ 0 h 4241302"/>
                <a:gd name="connsiteX2" fmla="*/ 24478 w 97753"/>
                <a:gd name="connsiteY2" fmla="*/ 4241302 h 4241302"/>
                <a:gd name="connsiteX3" fmla="*/ 24478 w 97753"/>
                <a:gd name="connsiteY3" fmla="*/ 8201 h 4241302"/>
                <a:gd name="connsiteX0" fmla="*/ 14176 w 87451"/>
                <a:gd name="connsiteY0" fmla="*/ 8201 h 4241302"/>
                <a:gd name="connsiteX1" fmla="*/ 87451 w 87451"/>
                <a:gd name="connsiteY1" fmla="*/ 0 h 4241302"/>
                <a:gd name="connsiteX2" fmla="*/ 14176 w 87451"/>
                <a:gd name="connsiteY2" fmla="*/ 4241302 h 4241302"/>
                <a:gd name="connsiteX3" fmla="*/ 14176 w 87451"/>
                <a:gd name="connsiteY3" fmla="*/ 8201 h 4241302"/>
                <a:gd name="connsiteX0" fmla="*/ 14176 w 87451"/>
                <a:gd name="connsiteY0" fmla="*/ 8201 h 4001504"/>
                <a:gd name="connsiteX1" fmla="*/ 87451 w 87451"/>
                <a:gd name="connsiteY1" fmla="*/ 0 h 4001504"/>
                <a:gd name="connsiteX2" fmla="*/ 18941 w 87451"/>
                <a:gd name="connsiteY2" fmla="*/ 4001504 h 4001504"/>
                <a:gd name="connsiteX3" fmla="*/ 14176 w 87451"/>
                <a:gd name="connsiteY3" fmla="*/ 8201 h 4001504"/>
                <a:gd name="connsiteX0" fmla="*/ 14176 w 87451"/>
                <a:gd name="connsiteY0" fmla="*/ 8201 h 3875955"/>
                <a:gd name="connsiteX1" fmla="*/ 87451 w 87451"/>
                <a:gd name="connsiteY1" fmla="*/ 0 h 3875955"/>
                <a:gd name="connsiteX2" fmla="*/ 7278 w 87451"/>
                <a:gd name="connsiteY2" fmla="*/ 3875955 h 3875955"/>
                <a:gd name="connsiteX3" fmla="*/ 14176 w 87451"/>
                <a:gd name="connsiteY3" fmla="*/ 8201 h 3875955"/>
                <a:gd name="connsiteX0" fmla="*/ 14176 w 87451"/>
                <a:gd name="connsiteY0" fmla="*/ 8201 h 3961135"/>
                <a:gd name="connsiteX1" fmla="*/ 87451 w 87451"/>
                <a:gd name="connsiteY1" fmla="*/ 0 h 3961135"/>
                <a:gd name="connsiteX2" fmla="*/ 16239 w 87451"/>
                <a:gd name="connsiteY2" fmla="*/ 3961135 h 3961135"/>
                <a:gd name="connsiteX3" fmla="*/ 14176 w 87451"/>
                <a:gd name="connsiteY3" fmla="*/ 8201 h 39611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7451" h="3961135">
                  <a:moveTo>
                    <a:pt x="14176" y="8201"/>
                  </a:moveTo>
                  <a:lnTo>
                    <a:pt x="87451" y="0"/>
                  </a:lnTo>
                  <a:cubicBezTo>
                    <a:pt x="0" y="2301293"/>
                    <a:pt x="31791" y="2848354"/>
                    <a:pt x="16239" y="3961135"/>
                  </a:cubicBezTo>
                  <a:cubicBezTo>
                    <a:pt x="14651" y="2630034"/>
                    <a:pt x="15764" y="1339302"/>
                    <a:pt x="14176" y="8201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50000"/>
                  </a:schemeClr>
                </a:gs>
                <a:gs pos="100000">
                  <a:schemeClr val="bg1">
                    <a:lumMod val="50000"/>
                    <a:alpha val="56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/>
            <p:cNvSpPr/>
            <p:nvPr userDrawn="1"/>
          </p:nvSpPr>
          <p:spPr bwMode="gray">
            <a:xfrm rot="4680000">
              <a:off x="8750808" y="210312"/>
              <a:ext cx="301752" cy="374904"/>
            </a:xfrm>
            <a:prstGeom prst="rect">
              <a:avLst/>
            </a:prstGeom>
            <a:solidFill>
              <a:schemeClr val="accent2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/>
            <p:cNvSpPr/>
            <p:nvPr userDrawn="1"/>
          </p:nvSpPr>
          <p:spPr bwMode="gray">
            <a:xfrm rot="4680000">
              <a:off x="8220456" y="155448"/>
              <a:ext cx="301752" cy="704088"/>
            </a:xfrm>
            <a:prstGeom prst="rect">
              <a:avLst/>
            </a:prstGeom>
            <a:solidFill>
              <a:srgbClr val="FFFFFF">
                <a:alpha val="5019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 bwMode="gray">
          <a:xfrm>
            <a:off x="7004304" y="429768"/>
            <a:ext cx="1499616" cy="582472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/>
        <p:txBody>
          <a:bodyPr/>
          <a:lstStyle/>
          <a:p>
            <a:fld id="{FB30EDBD-1C2D-4C1E-B459-B60219FAB484}" type="datetimeFigureOut">
              <a:rPr lang="ko-KR" altLang="en-US" smtClean="0"/>
              <a:t>2014-08-03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gray"/>
        <p:txBody>
          <a:bodyPr/>
          <a:lstStyle/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14" name="Vertical Text Placeholder 13"/>
          <p:cNvSpPr>
            <a:spLocks noGrp="1"/>
          </p:cNvSpPr>
          <p:nvPr>
            <p:ph type="body" orient="vert" sz="quarter" idx="13"/>
          </p:nvPr>
        </p:nvSpPr>
        <p:spPr bwMode="gray">
          <a:xfrm>
            <a:off x="457200" y="429768"/>
            <a:ext cx="6400800" cy="582472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black"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gray"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473952"/>
            <a:ext cx="2133600" cy="30175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30EDBD-1C2D-4C1E-B459-B60219FAB484}" type="datetimeFigureOut">
              <a:rPr lang="ko-KR" altLang="en-US" smtClean="0"/>
              <a:t>2014-08-03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473952"/>
            <a:ext cx="2895600" cy="30175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73952" y="6473952"/>
            <a:ext cx="2133600" cy="30175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000" b="1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latinLnBrk="1" hangingPunct="1">
        <a:defRPr>
          <a:solidFill>
            <a:schemeClr val="tx2"/>
          </a:solidFill>
        </a:defRPr>
      </a:lvl2pPr>
      <a:lvl3pPr eaLnBrk="1" latinLnBrk="1" hangingPunct="1">
        <a:defRPr>
          <a:solidFill>
            <a:schemeClr val="tx2"/>
          </a:solidFill>
        </a:defRPr>
      </a:lvl3pPr>
      <a:lvl4pPr eaLnBrk="1" latinLnBrk="1" hangingPunct="1">
        <a:defRPr>
          <a:solidFill>
            <a:schemeClr val="tx2"/>
          </a:solidFill>
        </a:defRPr>
      </a:lvl4pPr>
      <a:lvl5pPr eaLnBrk="1" latinLnBrk="1" hangingPunct="1">
        <a:defRPr>
          <a:solidFill>
            <a:schemeClr val="tx2"/>
          </a:solidFill>
        </a:defRPr>
      </a:lvl5pPr>
      <a:lvl6pPr eaLnBrk="1" latinLnBrk="1" hangingPunct="1">
        <a:defRPr>
          <a:solidFill>
            <a:schemeClr val="tx2"/>
          </a:solidFill>
        </a:defRPr>
      </a:lvl6pPr>
      <a:lvl7pPr eaLnBrk="1" latinLnBrk="1" hangingPunct="1">
        <a:defRPr>
          <a:solidFill>
            <a:schemeClr val="tx2"/>
          </a:solidFill>
        </a:defRPr>
      </a:lvl7pPr>
      <a:lvl8pPr eaLnBrk="1" latinLnBrk="1" hangingPunct="1">
        <a:defRPr>
          <a:solidFill>
            <a:schemeClr val="tx2"/>
          </a:solidFill>
        </a:defRPr>
      </a:lvl8pPr>
      <a:lvl9pPr eaLnBrk="1" latin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1" hangingPunct="1">
        <a:spcBef>
          <a:spcPct val="20000"/>
        </a:spcBef>
        <a:buClr>
          <a:schemeClr val="accent2"/>
        </a:buClr>
        <a:buSzPct val="75000"/>
        <a:buFont typeface="Wingdings" pitchFamily="2" charset="2"/>
        <a:buChar char="q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Clr>
          <a:schemeClr val="accent3"/>
        </a:buClr>
        <a:buSzPct val="70000"/>
        <a:buFont typeface="Wingdings 2" pitchFamily="18" charset="2"/>
        <a:buChar char="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Clr>
          <a:schemeClr val="accent4"/>
        </a:buClr>
        <a:buSzPct val="70000"/>
        <a:buFont typeface="Wingdings 2" pitchFamily="18" charset="2"/>
        <a:buChar char="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Clr>
          <a:schemeClr val="accent5"/>
        </a:buClr>
        <a:buSzPct val="100000"/>
        <a:buFont typeface="Wingdings 2" pitchFamily="18" charset="2"/>
        <a:buChar char="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Clr>
          <a:schemeClr val="accent6"/>
        </a:buClr>
        <a:buSzPct val="100000"/>
        <a:buFont typeface="Wingdings 2" pitchFamily="18" charset="2"/>
        <a:buChar char="¡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ko-KR" altLang="en-US" dirty="0" smtClean="0"/>
              <a:t>간호실무 의사소통</a:t>
            </a:r>
            <a:endParaRPr lang="ko-KR" altLang="en-US" dirty="0"/>
          </a:p>
        </p:txBody>
      </p:sp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 smtClean="0"/>
              <a:t>자기인식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535077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법정스님의 시</a:t>
            </a:r>
            <a:r>
              <a:rPr lang="en-US" altLang="ko-KR" dirty="0" smtClean="0"/>
              <a:t> </a:t>
            </a:r>
          </a:p>
          <a:p>
            <a:pPr marL="0" indent="0">
              <a:buNone/>
            </a:pPr>
            <a:r>
              <a:rPr lang="en-US" altLang="ko-KR" dirty="0"/>
              <a:t> </a:t>
            </a:r>
            <a:r>
              <a:rPr lang="en-US" altLang="ko-KR" dirty="0" smtClean="0"/>
              <a:t>     ‘</a:t>
            </a:r>
            <a:r>
              <a:rPr lang="ko-KR" altLang="en-US" dirty="0"/>
              <a:t>귓속의 귀에 대고’ </a:t>
            </a:r>
            <a:endParaRPr lang="en-US" altLang="ko-KR" dirty="0" smtClean="0"/>
          </a:p>
          <a:p>
            <a:pPr marL="0" indent="0">
              <a:buNone/>
            </a:pPr>
            <a:r>
              <a:rPr lang="en-US" altLang="ko-KR" dirty="0"/>
              <a:t> </a:t>
            </a:r>
            <a:r>
              <a:rPr lang="en-US" altLang="ko-KR" dirty="0" smtClean="0"/>
              <a:t>       </a:t>
            </a:r>
            <a:r>
              <a:rPr lang="ko-KR" altLang="en-US" dirty="0"/>
              <a:t>나는 누구인가</a:t>
            </a:r>
            <a:r>
              <a:rPr lang="en-US" altLang="ko-KR" dirty="0"/>
              <a:t>. </a:t>
            </a:r>
            <a:r>
              <a:rPr lang="ko-KR" altLang="en-US" dirty="0"/>
              <a:t>거듭거듭 물어야 한다</a:t>
            </a:r>
            <a:r>
              <a:rPr lang="en-US" altLang="ko-KR" dirty="0"/>
              <a:t>.</a:t>
            </a:r>
            <a:endParaRPr lang="en-US" altLang="ko-KR" dirty="0" smtClean="0"/>
          </a:p>
          <a:p>
            <a:r>
              <a:rPr lang="ko-KR" altLang="en-US" dirty="0" smtClean="0"/>
              <a:t>간호사가 </a:t>
            </a:r>
            <a:r>
              <a:rPr lang="ko-KR" altLang="en-US" dirty="0"/>
              <a:t>자신이나 대상자의 행동을 이해하려면 간호사와 대상자의 자기개념을 이해하여야 함</a:t>
            </a:r>
          </a:p>
          <a:p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Introduction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9392448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개인이 </a:t>
            </a:r>
            <a:r>
              <a:rPr lang="ko-KR" altLang="en-US" dirty="0"/>
              <a:t>살아가면서 과제를 수행하는 과정에서 </a:t>
            </a:r>
            <a:r>
              <a:rPr lang="ko-KR" altLang="en-US" dirty="0" smtClean="0"/>
              <a:t>성공이나 </a:t>
            </a:r>
            <a:r>
              <a:rPr lang="ko-KR" altLang="en-US" dirty="0"/>
              <a:t>실패를 통해 점차 </a:t>
            </a:r>
            <a:r>
              <a:rPr lang="ko-KR" altLang="en-US" dirty="0" smtClean="0"/>
              <a:t>형성</a:t>
            </a:r>
            <a:endParaRPr lang="en-US" altLang="ko-KR" dirty="0" smtClean="0"/>
          </a:p>
          <a:p>
            <a:r>
              <a:rPr lang="ko-KR" altLang="en-US" dirty="0" smtClean="0"/>
              <a:t>성공 </a:t>
            </a:r>
            <a:r>
              <a:rPr lang="ko-KR" altLang="en-US" dirty="0"/>
              <a:t>여부에 따라 </a:t>
            </a:r>
            <a:r>
              <a:rPr lang="ko-KR" altLang="en-US" dirty="0" smtClean="0"/>
              <a:t>긍정적이거나 </a:t>
            </a:r>
            <a:r>
              <a:rPr lang="ko-KR" altLang="en-US" dirty="0"/>
              <a:t>부정적으로 </a:t>
            </a:r>
            <a:r>
              <a:rPr lang="ko-KR" altLang="en-US" dirty="0" smtClean="0"/>
              <a:t>형성</a:t>
            </a:r>
            <a:endParaRPr lang="en-US" altLang="ko-KR" dirty="0"/>
          </a:p>
          <a:p>
            <a:r>
              <a:rPr lang="ko-KR" altLang="en-US" dirty="0" smtClean="0"/>
              <a:t>자기개념은 변화 가능하므로 긍정적인 </a:t>
            </a:r>
            <a:r>
              <a:rPr lang="ko-KR" altLang="en-US" dirty="0"/>
              <a:t>자기개념을 가질 수 있도록 </a:t>
            </a:r>
            <a:r>
              <a:rPr lang="ko-KR" altLang="en-US" dirty="0" smtClean="0"/>
              <a:t>노력해야 함</a:t>
            </a:r>
            <a:endParaRPr lang="en-US" altLang="ko-KR" dirty="0" smtClean="0"/>
          </a:p>
          <a:p>
            <a:r>
              <a:rPr lang="ko-KR" altLang="en-US" dirty="0"/>
              <a:t>긍정적인 자기개념이란 스스로 의미 있는 존재라는 인식을 가지는 것</a:t>
            </a: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자기개념 </a:t>
            </a:r>
            <a:r>
              <a:rPr lang="en-US" altLang="ko-KR" dirty="0"/>
              <a:t>self concept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2000421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ko-KR" dirty="0" smtClean="0"/>
              <a:t>1</a:t>
            </a:r>
            <a:r>
              <a:rPr lang="en-US" altLang="ko-KR" baseline="30000" dirty="0" smtClean="0"/>
              <a:t>st</a:t>
            </a:r>
            <a:r>
              <a:rPr lang="en-US" altLang="ko-KR" dirty="0" smtClean="0"/>
              <a:t> Section </a:t>
            </a:r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자기개념의 구성요소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6232021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신체상 </a:t>
            </a:r>
            <a:r>
              <a:rPr lang="en-US" altLang="ko-KR" dirty="0" smtClean="0"/>
              <a:t>body image</a:t>
            </a:r>
          </a:p>
          <a:p>
            <a:r>
              <a:rPr lang="ko-KR" altLang="en-US" dirty="0" smtClean="0"/>
              <a:t>이상적 자기 </a:t>
            </a:r>
            <a:r>
              <a:rPr lang="en-US" altLang="ko-KR" dirty="0" smtClean="0"/>
              <a:t>ideal self</a:t>
            </a:r>
          </a:p>
          <a:p>
            <a:r>
              <a:rPr lang="ko-KR" altLang="en-US" dirty="0" err="1" smtClean="0"/>
              <a:t>자존감</a:t>
            </a:r>
            <a:r>
              <a:rPr lang="ko-KR" altLang="en-US" dirty="0" smtClean="0"/>
              <a:t> </a:t>
            </a:r>
            <a:r>
              <a:rPr lang="en-US" altLang="ko-KR" dirty="0" smtClean="0"/>
              <a:t>self esteem</a:t>
            </a:r>
          </a:p>
          <a:p>
            <a:r>
              <a:rPr lang="ko-KR" altLang="en-US" dirty="0" smtClean="0"/>
              <a:t>사회적</a:t>
            </a:r>
            <a:r>
              <a:rPr lang="en-US" altLang="ko-KR" dirty="0" smtClean="0"/>
              <a:t> </a:t>
            </a:r>
            <a:r>
              <a:rPr lang="ko-KR" altLang="en-US" dirty="0" smtClean="0"/>
              <a:t>역할 </a:t>
            </a:r>
            <a:r>
              <a:rPr lang="en-US" altLang="ko-KR" dirty="0" smtClean="0"/>
              <a:t>social role </a:t>
            </a:r>
            <a:r>
              <a:rPr lang="ko-KR" altLang="en-US" dirty="0" smtClean="0"/>
              <a:t>수행</a:t>
            </a:r>
            <a:endParaRPr lang="en-US" altLang="ko-KR" dirty="0" smtClean="0"/>
          </a:p>
          <a:p>
            <a:r>
              <a:rPr lang="ko-KR" altLang="en-US" dirty="0"/>
              <a:t>자기개념은 신체상</a:t>
            </a:r>
            <a:r>
              <a:rPr lang="en-US" altLang="ko-KR" dirty="0"/>
              <a:t>, </a:t>
            </a:r>
            <a:r>
              <a:rPr lang="ko-KR" altLang="en-US" dirty="0" err="1"/>
              <a:t>자존감</a:t>
            </a:r>
            <a:r>
              <a:rPr lang="en-US" altLang="ko-KR" dirty="0"/>
              <a:t>, </a:t>
            </a:r>
            <a:r>
              <a:rPr lang="ko-KR" altLang="en-US" dirty="0"/>
              <a:t>이상적 자기</a:t>
            </a:r>
            <a:r>
              <a:rPr lang="en-US" altLang="ko-KR" dirty="0"/>
              <a:t>, </a:t>
            </a:r>
            <a:r>
              <a:rPr lang="ko-KR" altLang="en-US" dirty="0" err="1" smtClean="0"/>
              <a:t>자존감</a:t>
            </a:r>
            <a:r>
              <a:rPr lang="en-US" altLang="ko-KR" dirty="0" smtClean="0"/>
              <a:t>, </a:t>
            </a:r>
            <a:r>
              <a:rPr lang="ko-KR" altLang="en-US" dirty="0" smtClean="0"/>
              <a:t>사회적 </a:t>
            </a:r>
            <a:r>
              <a:rPr lang="ko-KR" altLang="en-US" dirty="0"/>
              <a:t>역할 등으로 구성되어 </a:t>
            </a:r>
            <a:r>
              <a:rPr lang="ko-KR" altLang="en-US" dirty="0">
                <a:solidFill>
                  <a:srgbClr val="C00000"/>
                </a:solidFill>
              </a:rPr>
              <a:t>자기정체성</a:t>
            </a:r>
            <a:r>
              <a:rPr lang="ko-KR" altLang="en-US" dirty="0"/>
              <a:t>에 통합됨</a:t>
            </a: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자기개</a:t>
            </a:r>
            <a:r>
              <a:rPr lang="ko-KR" altLang="en-US" dirty="0"/>
              <a:t>념</a:t>
            </a:r>
          </a:p>
        </p:txBody>
      </p:sp>
    </p:spTree>
    <p:extLst>
      <p:ext uri="{BB962C8B-B14F-4D97-AF65-F5344CB8AC3E}">
        <p14:creationId xmlns:p14="http://schemas.microsoft.com/office/powerpoint/2010/main" val="12000421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자신의 </a:t>
            </a:r>
            <a:r>
              <a:rPr lang="ko-KR" altLang="en-US" dirty="0"/>
              <a:t>신체에 대한 의식적</a:t>
            </a:r>
            <a:r>
              <a:rPr lang="en-US" altLang="ko-KR" dirty="0"/>
              <a:t>, </a:t>
            </a:r>
            <a:r>
              <a:rPr lang="ko-KR" altLang="en-US" dirty="0"/>
              <a:t>무의식적 태도의 총합</a:t>
            </a:r>
            <a:endParaRPr lang="en-US" altLang="ko-KR" dirty="0"/>
          </a:p>
          <a:p>
            <a:r>
              <a:rPr lang="ko-KR" altLang="en-US" dirty="0"/>
              <a:t>객관적 </a:t>
            </a:r>
            <a:r>
              <a:rPr lang="en-US" altLang="ko-KR" dirty="0"/>
              <a:t>X </a:t>
            </a:r>
            <a:endParaRPr lang="en-US" altLang="ko-KR" dirty="0" smtClean="0"/>
          </a:p>
          <a:p>
            <a:r>
              <a:rPr lang="ko-KR" altLang="en-US" dirty="0" smtClean="0"/>
              <a:t>새로운 </a:t>
            </a:r>
            <a:r>
              <a:rPr lang="ko-KR" altLang="en-US" dirty="0"/>
              <a:t>지각과 경험에 따라 계속 변화 수정</a:t>
            </a:r>
            <a:r>
              <a:rPr lang="en-US" altLang="ko-KR" dirty="0"/>
              <a:t> </a:t>
            </a:r>
          </a:p>
          <a:p>
            <a:r>
              <a:rPr lang="ko-KR" altLang="en-US" dirty="0"/>
              <a:t>자신의 신체를 잘 받아들일수록 신체상은 보다 안정적</a:t>
            </a:r>
            <a:r>
              <a:rPr lang="en-US" altLang="ko-KR" dirty="0"/>
              <a:t>,</a:t>
            </a:r>
            <a:r>
              <a:rPr lang="ko-KR" altLang="en-US" dirty="0"/>
              <a:t>긍정적인 </a:t>
            </a:r>
            <a:r>
              <a:rPr lang="ko-KR" altLang="en-US" dirty="0" err="1"/>
              <a:t>자기존중감과</a:t>
            </a:r>
            <a:r>
              <a:rPr lang="ko-KR" altLang="en-US" dirty="0"/>
              <a:t> 자기개념을 갖게 됨</a:t>
            </a:r>
            <a:endParaRPr lang="en-US" altLang="ko-KR" dirty="0"/>
          </a:p>
          <a:p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자기개념 </a:t>
            </a:r>
            <a:r>
              <a:rPr lang="ko-KR" altLang="en-US" sz="2400" dirty="0" smtClean="0"/>
              <a:t>① 신체상</a:t>
            </a:r>
            <a:endParaRPr lang="ko-KR" altLang="en-US" sz="2400" dirty="0"/>
          </a:p>
        </p:txBody>
      </p:sp>
    </p:spTree>
    <p:extLst>
      <p:ext uri="{BB962C8B-B14F-4D97-AF65-F5344CB8AC3E}">
        <p14:creationId xmlns:p14="http://schemas.microsoft.com/office/powerpoint/2010/main" val="2309574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ko-KR" altLang="en-US" dirty="0" smtClean="0"/>
              <a:t>자신의 </a:t>
            </a:r>
            <a:r>
              <a:rPr lang="ko-KR" altLang="en-US" dirty="0"/>
              <a:t>행동을 평가하는 어떤 </a:t>
            </a:r>
            <a:r>
              <a:rPr lang="ko-KR" altLang="en-US" dirty="0" smtClean="0"/>
              <a:t>기준</a:t>
            </a:r>
            <a:endParaRPr lang="en-US" altLang="ko-KR" dirty="0" smtClean="0"/>
          </a:p>
          <a:p>
            <a:r>
              <a:rPr lang="ko-KR" altLang="en-US" dirty="0" smtClean="0"/>
              <a:t>사회적 </a:t>
            </a:r>
            <a:r>
              <a:rPr lang="ko-KR" altLang="en-US" dirty="0"/>
              <a:t>규범에 </a:t>
            </a:r>
            <a:r>
              <a:rPr lang="ko-KR" altLang="en-US" dirty="0" smtClean="0"/>
              <a:t>근거</a:t>
            </a:r>
            <a:endParaRPr lang="en-US" altLang="ko-KR" dirty="0"/>
          </a:p>
          <a:p>
            <a:r>
              <a:rPr lang="ko-KR" altLang="en-US" dirty="0" smtClean="0"/>
              <a:t>중요한 </a:t>
            </a:r>
            <a:r>
              <a:rPr lang="ko-KR" altLang="en-US" dirty="0"/>
              <a:t>타인에 의해 영향을 받으면서 변화하고 </a:t>
            </a:r>
            <a:r>
              <a:rPr lang="ko-KR" altLang="en-US" dirty="0" smtClean="0"/>
              <a:t>재형성됨</a:t>
            </a:r>
            <a:endParaRPr lang="en-US" altLang="ko-KR" dirty="0" smtClean="0"/>
          </a:p>
          <a:p>
            <a:r>
              <a:rPr lang="ko-KR" altLang="en-US" dirty="0" smtClean="0"/>
              <a:t>이상적 </a:t>
            </a:r>
            <a:r>
              <a:rPr lang="ko-KR" altLang="en-US" dirty="0"/>
              <a:t>자기가 분명하고 현실적일 때는 대인관계나 개인적 성장을 용이하게 하지만 모호하고 비현실적일 때는 부적응적 </a:t>
            </a:r>
            <a:r>
              <a:rPr lang="ko-KR" altLang="en-US" dirty="0" smtClean="0"/>
              <a:t>행동</a:t>
            </a:r>
            <a:endParaRPr lang="en-US" altLang="ko-KR" dirty="0" smtClean="0"/>
          </a:p>
          <a:p>
            <a:r>
              <a:rPr lang="ko-KR" altLang="en-US" dirty="0" smtClean="0"/>
              <a:t>자기개념과 </a:t>
            </a:r>
            <a:r>
              <a:rPr lang="ko-KR" altLang="en-US" dirty="0"/>
              <a:t>이상적 자기 간에 일치점이 많은 사람이 적절히 기능 할 수 있는 </a:t>
            </a:r>
            <a:r>
              <a:rPr lang="ko-KR" altLang="en-US" dirty="0" smtClean="0"/>
              <a:t>사람</a:t>
            </a:r>
            <a:endParaRPr lang="en-US" altLang="ko-KR" dirty="0"/>
          </a:p>
          <a:p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자기개념 </a:t>
            </a:r>
            <a:r>
              <a:rPr lang="ko-KR" altLang="en-US" sz="2400" dirty="0" smtClean="0"/>
              <a:t>② 이상적 자기</a:t>
            </a:r>
            <a:endParaRPr lang="ko-KR" altLang="en-US" sz="2400" dirty="0"/>
          </a:p>
        </p:txBody>
      </p:sp>
    </p:spTree>
    <p:extLst>
      <p:ext uri="{BB962C8B-B14F-4D97-AF65-F5344CB8AC3E}">
        <p14:creationId xmlns:p14="http://schemas.microsoft.com/office/powerpoint/2010/main" val="294456159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ko-KR" altLang="en-US" dirty="0" smtClean="0"/>
              <a:t>자신의 </a:t>
            </a:r>
            <a:r>
              <a:rPr lang="ko-KR" altLang="en-US" dirty="0"/>
              <a:t>행동이 이상적 자기와 얼마나 일치하는 지에 근거하여 얻어지는 자기의 가치에 대한 개인적 </a:t>
            </a:r>
            <a:r>
              <a:rPr lang="ko-KR" altLang="en-US" dirty="0" smtClean="0"/>
              <a:t>판단</a:t>
            </a:r>
            <a:endParaRPr lang="en-US" altLang="ko-KR" dirty="0" smtClean="0"/>
          </a:p>
          <a:p>
            <a:r>
              <a:rPr lang="ko-KR" altLang="en-US" dirty="0" smtClean="0"/>
              <a:t>높은 </a:t>
            </a:r>
            <a:r>
              <a:rPr lang="ko-KR" altLang="en-US" dirty="0" err="1" smtClean="0"/>
              <a:t>자존감</a:t>
            </a:r>
            <a:r>
              <a:rPr lang="en-US" altLang="ko-KR" dirty="0" smtClean="0"/>
              <a:t>:</a:t>
            </a:r>
            <a:r>
              <a:rPr lang="ko-KR" altLang="en-US" dirty="0" smtClean="0"/>
              <a:t> </a:t>
            </a:r>
            <a:r>
              <a:rPr lang="ko-KR" altLang="en-US" dirty="0"/>
              <a:t>중요한 존재라는 느낌</a:t>
            </a:r>
            <a:r>
              <a:rPr lang="en-US" altLang="ko-KR" dirty="0"/>
              <a:t>, </a:t>
            </a:r>
            <a:r>
              <a:rPr lang="ko-KR" altLang="en-US" dirty="0" err="1"/>
              <a:t>유능감</a:t>
            </a:r>
            <a:r>
              <a:rPr lang="en-US" altLang="ko-KR" dirty="0"/>
              <a:t>, </a:t>
            </a:r>
            <a:r>
              <a:rPr lang="ko-KR" altLang="en-US" dirty="0"/>
              <a:t>효율적으로 살아갈 수 있는 능력</a:t>
            </a:r>
            <a:r>
              <a:rPr lang="en-US" altLang="ko-KR" dirty="0"/>
              <a:t>, </a:t>
            </a:r>
            <a:r>
              <a:rPr lang="ko-KR" altLang="en-US" dirty="0"/>
              <a:t>자신의 운명을 스스로 존중할 수 있다는 </a:t>
            </a:r>
            <a:r>
              <a:rPr lang="ko-KR" altLang="en-US" dirty="0" smtClean="0"/>
              <a:t>느낌</a:t>
            </a:r>
            <a:endParaRPr lang="en-US" altLang="ko-KR" dirty="0" smtClean="0"/>
          </a:p>
          <a:p>
            <a:r>
              <a:rPr lang="ko-KR" altLang="en-US" dirty="0" smtClean="0"/>
              <a:t>청소년기에 </a:t>
            </a:r>
            <a:r>
              <a:rPr lang="ko-KR" altLang="en-US" dirty="0"/>
              <a:t>위협을 받게 되지만</a:t>
            </a:r>
            <a:r>
              <a:rPr lang="en-US" altLang="ko-KR" dirty="0"/>
              <a:t>, </a:t>
            </a:r>
            <a:r>
              <a:rPr lang="ko-KR" altLang="en-US" dirty="0"/>
              <a:t>성인기에 </a:t>
            </a:r>
            <a:r>
              <a:rPr lang="ko-KR" altLang="en-US" dirty="0" smtClean="0"/>
              <a:t>안정되고 분명해짐</a:t>
            </a:r>
            <a:endParaRPr lang="en-US" altLang="ko-KR" dirty="0" smtClean="0"/>
          </a:p>
          <a:p>
            <a:r>
              <a:rPr lang="ko-KR" altLang="en-US" dirty="0" smtClean="0"/>
              <a:t>노인기 </a:t>
            </a:r>
            <a:r>
              <a:rPr lang="ko-KR" altLang="en-US" dirty="0"/>
              <a:t>되면서 다시 </a:t>
            </a:r>
            <a:r>
              <a:rPr lang="ko-KR" altLang="en-US" dirty="0" err="1"/>
              <a:t>자존감의</a:t>
            </a:r>
            <a:r>
              <a:rPr lang="ko-KR" altLang="en-US" dirty="0"/>
              <a:t> </a:t>
            </a:r>
            <a:r>
              <a:rPr lang="ko-KR" altLang="en-US" dirty="0" smtClean="0"/>
              <a:t>문제 제기</a:t>
            </a:r>
            <a:endParaRPr lang="en-US" altLang="ko-KR" dirty="0" smtClean="0"/>
          </a:p>
          <a:p>
            <a:r>
              <a:rPr lang="en-US" altLang="ko-KR" dirty="0" err="1" smtClean="0"/>
              <a:t>Rogenberg</a:t>
            </a:r>
            <a:r>
              <a:rPr lang="en-US" altLang="ko-KR" dirty="0" smtClean="0"/>
              <a:t> </a:t>
            </a:r>
            <a:r>
              <a:rPr lang="ko-KR" altLang="en-US" dirty="0" err="1" smtClean="0"/>
              <a:t>자존감</a:t>
            </a:r>
            <a:r>
              <a:rPr lang="en-US" altLang="ko-KR" dirty="0" smtClean="0"/>
              <a:t> </a:t>
            </a:r>
            <a:r>
              <a:rPr lang="ko-KR" altLang="en-US" dirty="0" smtClean="0"/>
              <a:t>척도</a:t>
            </a:r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자기개념 </a:t>
            </a:r>
            <a:r>
              <a:rPr lang="ko-KR" altLang="en-US" sz="2400" dirty="0" smtClean="0"/>
              <a:t>③ </a:t>
            </a:r>
            <a:r>
              <a:rPr lang="ko-KR" altLang="en-US" sz="2400" dirty="0" err="1" smtClean="0"/>
              <a:t>자존감</a:t>
            </a:r>
            <a:endParaRPr lang="ko-KR" altLang="en-US" sz="2400" dirty="0"/>
          </a:p>
        </p:txBody>
      </p:sp>
    </p:spTree>
    <p:extLst>
      <p:ext uri="{BB962C8B-B14F-4D97-AF65-F5344CB8AC3E}">
        <p14:creationId xmlns:p14="http://schemas.microsoft.com/office/powerpoint/2010/main" val="396429832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ko-KR" altLang="en-US" dirty="0" smtClean="0"/>
              <a:t>사회적으로 </a:t>
            </a:r>
            <a:r>
              <a:rPr lang="ko-KR" altLang="en-US" dirty="0"/>
              <a:t>기대되는 일련의 행동 </a:t>
            </a:r>
            <a:r>
              <a:rPr lang="ko-KR" altLang="en-US" dirty="0" smtClean="0"/>
              <a:t>양상</a:t>
            </a:r>
            <a:endParaRPr lang="en-US" altLang="ko-KR" dirty="0" smtClean="0"/>
          </a:p>
          <a:p>
            <a:r>
              <a:rPr lang="ko-KR" altLang="en-US" dirty="0" smtClean="0"/>
              <a:t>이상적 </a:t>
            </a:r>
            <a:r>
              <a:rPr lang="ko-KR" altLang="en-US" dirty="0"/>
              <a:t>자기와 일치되거나 자신의 욕구를 충족할 수 있는 </a:t>
            </a:r>
            <a:r>
              <a:rPr lang="ko-KR" altLang="en-US" dirty="0" smtClean="0"/>
              <a:t>역할 수행 시 </a:t>
            </a:r>
            <a:r>
              <a:rPr lang="ko-KR" altLang="en-US" dirty="0" err="1" smtClean="0"/>
              <a:t>자존감</a:t>
            </a:r>
            <a:r>
              <a:rPr lang="ko-KR" altLang="en-US" dirty="0" smtClean="0"/>
              <a:t> 높아짐</a:t>
            </a:r>
            <a:r>
              <a:rPr lang="en-US" altLang="ko-KR" dirty="0" smtClean="0"/>
              <a:t> </a:t>
            </a:r>
          </a:p>
          <a:p>
            <a:r>
              <a:rPr lang="ko-KR" altLang="en-US" dirty="0" smtClean="0"/>
              <a:t>성 </a:t>
            </a:r>
            <a:r>
              <a:rPr lang="ko-KR" altLang="en-US" dirty="0"/>
              <a:t>역할은 다른 역할을 </a:t>
            </a:r>
            <a:r>
              <a:rPr lang="ko-KR" altLang="en-US" dirty="0" smtClean="0"/>
              <a:t>수행하는데 </a:t>
            </a:r>
            <a:r>
              <a:rPr lang="ko-KR" altLang="en-US" dirty="0"/>
              <a:t>중요한 영향을 </a:t>
            </a:r>
            <a:r>
              <a:rPr lang="ko-KR" altLang="en-US" dirty="0" smtClean="0"/>
              <a:t>미침</a:t>
            </a:r>
            <a:r>
              <a:rPr lang="en-US" altLang="ko-KR" sz="2200" dirty="0"/>
              <a:t>(</a:t>
            </a:r>
            <a:r>
              <a:rPr lang="ko-KR" altLang="en-US" sz="2200" dirty="0" smtClean="0"/>
              <a:t>특히 </a:t>
            </a:r>
            <a:r>
              <a:rPr lang="ko-KR" altLang="en-US" sz="2200" dirty="0"/>
              <a:t>가족 내의 역할 갈등을 일으키는 </a:t>
            </a:r>
            <a:r>
              <a:rPr lang="ko-KR" altLang="en-US" sz="2200" dirty="0" smtClean="0"/>
              <a:t>중요한 요인</a:t>
            </a:r>
            <a:r>
              <a:rPr lang="en-US" altLang="ko-KR" sz="2200" dirty="0" smtClean="0"/>
              <a:t>) </a:t>
            </a:r>
          </a:p>
          <a:p>
            <a:r>
              <a:rPr lang="ko-KR" altLang="en-US" dirty="0" smtClean="0"/>
              <a:t>역할이 </a:t>
            </a:r>
            <a:r>
              <a:rPr lang="ko-KR" altLang="en-US" dirty="0"/>
              <a:t>모호한 청소년기나 초기 성년기에 부모에게서 독립하려고 할 때 또는 노년기에 신체적</a:t>
            </a:r>
            <a:r>
              <a:rPr lang="en-US" altLang="ko-KR" dirty="0"/>
              <a:t>, </a:t>
            </a:r>
            <a:r>
              <a:rPr lang="ko-KR" altLang="en-US" dirty="0"/>
              <a:t>사회적 적응과 관련하여 역할 위기를 초 </a:t>
            </a:r>
            <a:r>
              <a:rPr lang="ko-KR" altLang="en-US" dirty="0" err="1"/>
              <a:t>래할</a:t>
            </a:r>
            <a:r>
              <a:rPr lang="ko-KR" altLang="en-US" dirty="0"/>
              <a:t> 수 </a:t>
            </a:r>
            <a:r>
              <a:rPr lang="ko-KR" altLang="en-US" dirty="0" smtClean="0"/>
              <a:t>있음</a:t>
            </a:r>
            <a:endParaRPr lang="en-US" altLang="ko-KR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자기개념 </a:t>
            </a:r>
            <a:r>
              <a:rPr lang="ko-KR" altLang="en-US" sz="2400" dirty="0" smtClean="0"/>
              <a:t>④</a:t>
            </a:r>
            <a:r>
              <a:rPr lang="ko-KR" altLang="en-US" sz="2400" dirty="0"/>
              <a:t> 사회적 역할</a:t>
            </a:r>
          </a:p>
        </p:txBody>
      </p:sp>
    </p:spTree>
    <p:extLst>
      <p:ext uri="{BB962C8B-B14F-4D97-AF65-F5344CB8AC3E}">
        <p14:creationId xmlns:p14="http://schemas.microsoft.com/office/powerpoint/2010/main" val="75633516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altLang="ko-KR" dirty="0" smtClean="0"/>
              <a:t>'</a:t>
            </a:r>
            <a:r>
              <a:rPr lang="ko-KR" altLang="en-US" dirty="0"/>
              <a:t>같다</a:t>
            </a:r>
            <a:r>
              <a:rPr lang="en-US" altLang="ko-KR" dirty="0"/>
              <a:t>'</a:t>
            </a:r>
            <a:r>
              <a:rPr lang="ko-KR" altLang="en-US" dirty="0"/>
              <a:t>라는 뜻을 가진 ‘</a:t>
            </a:r>
            <a:r>
              <a:rPr lang="en-US" altLang="ko-KR" dirty="0"/>
              <a:t>idem’</a:t>
            </a:r>
            <a:r>
              <a:rPr lang="ko-KR" altLang="en-US" dirty="0"/>
              <a:t>에서 </a:t>
            </a:r>
            <a:r>
              <a:rPr lang="ko-KR" altLang="en-US" dirty="0" smtClean="0"/>
              <a:t>유래</a:t>
            </a:r>
            <a:endParaRPr lang="en-US" altLang="ko-KR" dirty="0" smtClean="0"/>
          </a:p>
          <a:p>
            <a:r>
              <a:rPr lang="ko-KR" altLang="en-US" dirty="0" smtClean="0"/>
              <a:t>자기존재에 </a:t>
            </a:r>
            <a:r>
              <a:rPr lang="ko-KR" altLang="en-US" dirty="0"/>
              <a:t>대한 </a:t>
            </a:r>
            <a:r>
              <a:rPr lang="ko-KR" altLang="en-US" dirty="0" smtClean="0"/>
              <a:t>인식</a:t>
            </a:r>
            <a:endParaRPr lang="en-US" altLang="ko-KR" dirty="0" smtClean="0"/>
          </a:p>
          <a:p>
            <a:r>
              <a:rPr lang="ko-KR" altLang="en-US" dirty="0" smtClean="0"/>
              <a:t>자기를 </a:t>
            </a:r>
            <a:r>
              <a:rPr lang="ko-KR" altLang="en-US" dirty="0"/>
              <a:t>대표할 수 있는 </a:t>
            </a:r>
            <a:r>
              <a:rPr lang="ko-KR" altLang="en-US" dirty="0" smtClean="0"/>
              <a:t>측면 모두를 </a:t>
            </a:r>
            <a:r>
              <a:rPr lang="ko-KR" altLang="en-US" dirty="0"/>
              <a:t>통합하여 전체로 </a:t>
            </a:r>
            <a:r>
              <a:rPr lang="ko-KR" altLang="en-US" dirty="0" smtClean="0"/>
              <a:t>나타냄</a:t>
            </a:r>
            <a:endParaRPr lang="en-US" altLang="ko-KR" dirty="0" smtClean="0"/>
          </a:p>
          <a:p>
            <a:r>
              <a:rPr lang="ko-KR" altLang="en-US" dirty="0" err="1" smtClean="0"/>
              <a:t>정체감을</a:t>
            </a:r>
            <a:r>
              <a:rPr lang="ko-KR" altLang="en-US" dirty="0" smtClean="0"/>
              <a:t> </a:t>
            </a:r>
            <a:r>
              <a:rPr lang="ko-KR" altLang="en-US" dirty="0"/>
              <a:t>지닌 사람은 산만하지 않고 통합됨을 </a:t>
            </a:r>
            <a:r>
              <a:rPr lang="ko-KR" altLang="en-US" dirty="0" smtClean="0"/>
              <a:t>느낌</a:t>
            </a:r>
            <a:endParaRPr lang="en-US" altLang="ko-KR" dirty="0" smtClean="0"/>
          </a:p>
          <a:p>
            <a:r>
              <a:rPr lang="ko-KR" altLang="en-US" dirty="0" smtClean="0"/>
              <a:t>자기개념과 </a:t>
            </a:r>
            <a:r>
              <a:rPr lang="ko-KR" altLang="en-US" dirty="0"/>
              <a:t>일치하여 행동할 때 </a:t>
            </a:r>
            <a:r>
              <a:rPr lang="ko-KR" altLang="en-US" dirty="0" smtClean="0"/>
              <a:t>정체성 강화</a:t>
            </a:r>
            <a:r>
              <a:rPr lang="en-US" altLang="ko-KR" dirty="0" smtClean="0"/>
              <a:t>,</a:t>
            </a:r>
            <a:r>
              <a:rPr lang="ko-KR" altLang="en-US" dirty="0" smtClean="0"/>
              <a:t>모순되게 </a:t>
            </a:r>
            <a:r>
              <a:rPr lang="ko-KR" altLang="en-US" dirty="0"/>
              <a:t>행동하면 </a:t>
            </a:r>
            <a:r>
              <a:rPr lang="ko-KR" altLang="en-US" dirty="0" smtClean="0"/>
              <a:t>불안감</a:t>
            </a:r>
            <a:endParaRPr lang="en-US" altLang="ko-KR" dirty="0" smtClean="0"/>
          </a:p>
          <a:p>
            <a:r>
              <a:rPr lang="ko-KR" altLang="en-US" dirty="0" smtClean="0"/>
              <a:t>여성이나 </a:t>
            </a:r>
            <a:r>
              <a:rPr lang="ko-KR" altLang="en-US" dirty="0"/>
              <a:t>남성으로서의 성</a:t>
            </a:r>
            <a:r>
              <a:rPr lang="en-US" altLang="ko-KR" dirty="0"/>
              <a:t>(sexuality)</a:t>
            </a:r>
            <a:r>
              <a:rPr lang="ko-KR" altLang="en-US" dirty="0"/>
              <a:t>이 내포하고 있는 것에 대한 </a:t>
            </a:r>
            <a:r>
              <a:rPr lang="ko-KR" altLang="en-US" dirty="0" smtClean="0"/>
              <a:t>확신 </a:t>
            </a:r>
            <a:endParaRPr lang="en-US" altLang="ko-KR" dirty="0" smtClean="0"/>
          </a:p>
          <a:p>
            <a:r>
              <a:rPr lang="ko-KR" altLang="en-US" dirty="0" smtClean="0"/>
              <a:t>인생의 </a:t>
            </a:r>
            <a:r>
              <a:rPr lang="ko-KR" altLang="en-US" dirty="0"/>
              <a:t>목적과 </a:t>
            </a:r>
            <a:r>
              <a:rPr lang="ko-KR" altLang="en-US" dirty="0" smtClean="0"/>
              <a:t>방향 설정</a:t>
            </a:r>
            <a:endParaRPr lang="en-US" altLang="ko-KR" dirty="0" smtClean="0"/>
          </a:p>
          <a:p>
            <a:r>
              <a:rPr lang="ko-KR" altLang="en-US" dirty="0" smtClean="0"/>
              <a:t>친밀한 </a:t>
            </a:r>
            <a:r>
              <a:rPr lang="ko-KR" altLang="en-US" dirty="0"/>
              <a:t>관계의 필수 불가결한 </a:t>
            </a:r>
            <a:r>
              <a:rPr lang="ko-KR" altLang="en-US" dirty="0" smtClean="0"/>
              <a:t>요소</a:t>
            </a:r>
            <a:endParaRPr lang="en-US" altLang="ko-KR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자기개념 </a:t>
            </a:r>
            <a:r>
              <a:rPr lang="ko-KR" altLang="en-US" sz="2400" dirty="0" smtClean="0"/>
              <a:t>⑤ 정체성 </a:t>
            </a:r>
            <a:r>
              <a:rPr lang="en-US" altLang="ko-KR" sz="2400" dirty="0" smtClean="0"/>
              <a:t>identity</a:t>
            </a:r>
            <a:r>
              <a:rPr lang="ko-KR" altLang="en-US" sz="2400" dirty="0" smtClean="0"/>
              <a:t> </a:t>
            </a:r>
            <a:endParaRPr lang="ko-KR" altLang="en-US" sz="2400" dirty="0"/>
          </a:p>
        </p:txBody>
      </p:sp>
    </p:spTree>
    <p:extLst>
      <p:ext uri="{BB962C8B-B14F-4D97-AF65-F5344CB8AC3E}">
        <p14:creationId xmlns:p14="http://schemas.microsoft.com/office/powerpoint/2010/main" val="55965718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ko-KR" dirty="0" smtClean="0"/>
              <a:t>2</a:t>
            </a:r>
            <a:r>
              <a:rPr lang="en-US" altLang="ko-KR" baseline="30000" dirty="0" smtClean="0"/>
              <a:t>nd</a:t>
            </a:r>
            <a:r>
              <a:rPr lang="en-US" altLang="ko-KR" dirty="0" smtClean="0"/>
              <a:t>  Section </a:t>
            </a:r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자기인식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43698415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 자신의 생각</a:t>
            </a:r>
            <a:r>
              <a:rPr lang="en-US" altLang="ko-KR" dirty="0"/>
              <a:t>, </a:t>
            </a:r>
            <a:r>
              <a:rPr lang="ko-KR" altLang="en-US" dirty="0"/>
              <a:t>감정</a:t>
            </a:r>
            <a:r>
              <a:rPr lang="en-US" altLang="ko-KR" dirty="0"/>
              <a:t>, </a:t>
            </a:r>
            <a:r>
              <a:rPr lang="ko-KR" altLang="en-US" dirty="0"/>
              <a:t>태도</a:t>
            </a:r>
            <a:r>
              <a:rPr lang="en-US" altLang="ko-KR" dirty="0"/>
              <a:t>, </a:t>
            </a:r>
            <a:r>
              <a:rPr lang="ko-KR" altLang="en-US" dirty="0"/>
              <a:t>동기</a:t>
            </a:r>
            <a:r>
              <a:rPr lang="en-US" altLang="ko-KR" dirty="0"/>
              <a:t>, </a:t>
            </a:r>
            <a:r>
              <a:rPr lang="ko-KR" altLang="en-US" dirty="0"/>
              <a:t>가치관</a:t>
            </a:r>
            <a:r>
              <a:rPr lang="en-US" altLang="ko-KR" dirty="0"/>
              <a:t>, </a:t>
            </a:r>
            <a:r>
              <a:rPr lang="ko-KR" altLang="en-US" dirty="0"/>
              <a:t>신념</a:t>
            </a:r>
            <a:r>
              <a:rPr lang="en-US" altLang="ko-KR" dirty="0"/>
              <a:t>, </a:t>
            </a:r>
            <a:r>
              <a:rPr lang="ko-KR" altLang="en-US" dirty="0"/>
              <a:t>편견</a:t>
            </a:r>
            <a:r>
              <a:rPr lang="en-US" altLang="ko-KR" dirty="0"/>
              <a:t>, </a:t>
            </a:r>
            <a:r>
              <a:rPr lang="ko-KR" altLang="en-US" dirty="0"/>
              <a:t>강점</a:t>
            </a:r>
            <a:r>
              <a:rPr lang="en-US" altLang="ko-KR" dirty="0"/>
              <a:t>, </a:t>
            </a:r>
            <a:r>
              <a:rPr lang="ko-KR" altLang="en-US" dirty="0"/>
              <a:t>한계 등을 아는 </a:t>
            </a:r>
            <a:r>
              <a:rPr lang="ko-KR" altLang="en-US" dirty="0" smtClean="0"/>
              <a:t>것</a:t>
            </a:r>
            <a:endParaRPr lang="en-US" altLang="ko-KR" dirty="0" smtClean="0"/>
          </a:p>
          <a:p>
            <a:r>
              <a:rPr lang="ko-KR" altLang="en-US" dirty="0" smtClean="0"/>
              <a:t>자신을 </a:t>
            </a:r>
            <a:r>
              <a:rPr lang="ko-KR" altLang="en-US" dirty="0"/>
              <a:t>있는 그대로 인정 하고 받아들이는 자기수용을 </a:t>
            </a:r>
            <a:r>
              <a:rPr lang="ko-KR" altLang="en-US" dirty="0" smtClean="0"/>
              <a:t>포함</a:t>
            </a:r>
            <a:endParaRPr lang="en-US" altLang="ko-KR" dirty="0" smtClean="0"/>
          </a:p>
          <a:p>
            <a:r>
              <a:rPr lang="ko-KR" altLang="en-US" dirty="0" smtClean="0"/>
              <a:t>자신의 </a:t>
            </a:r>
            <a:r>
              <a:rPr lang="ko-KR" altLang="en-US" dirty="0"/>
              <a:t>가치관이나 생각과 </a:t>
            </a:r>
            <a:r>
              <a:rPr lang="ko-KR" altLang="en-US" dirty="0" smtClean="0"/>
              <a:t>감정 </a:t>
            </a:r>
            <a:r>
              <a:rPr lang="ko-KR" altLang="en-US" dirty="0"/>
              <a:t>등이 상대방에게 어떤 영향을 미치는지 배워가는 것은 인간관계를 효율적으로 하는 데 매우 유용</a:t>
            </a: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자기인식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85435308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간호사는 자신을 잘 인식하고 이해해야 대상자와 공감하고</a:t>
            </a:r>
            <a:r>
              <a:rPr lang="en-US" altLang="ko-KR" dirty="0"/>
              <a:t>, </a:t>
            </a:r>
            <a:r>
              <a:rPr lang="ko-KR" altLang="en-US" dirty="0"/>
              <a:t>그들의 자기표현을 격려할 수 </a:t>
            </a:r>
            <a:r>
              <a:rPr lang="ko-KR" altLang="en-US" dirty="0" smtClean="0"/>
              <a:t>있음</a:t>
            </a:r>
            <a:endParaRPr lang="en-US" altLang="ko-KR" dirty="0" smtClean="0"/>
          </a:p>
          <a:p>
            <a:r>
              <a:rPr lang="ko-KR" altLang="en-US" dirty="0"/>
              <a:t>간호사의 자기인식은 대상자의 생리적</a:t>
            </a:r>
            <a:r>
              <a:rPr lang="en-US" altLang="ko-KR" dirty="0"/>
              <a:t>, </a:t>
            </a:r>
            <a:r>
              <a:rPr lang="ko-KR" altLang="en-US" dirty="0"/>
              <a:t>심리적</a:t>
            </a:r>
            <a:r>
              <a:rPr lang="en-US" altLang="ko-KR" dirty="0"/>
              <a:t>, </a:t>
            </a:r>
            <a:r>
              <a:rPr lang="ko-KR" altLang="en-US" dirty="0"/>
              <a:t>사회문화적인 욕구를 있는 그대로 볼 수 있게 하고</a:t>
            </a:r>
            <a:r>
              <a:rPr lang="en-US" altLang="ko-KR" dirty="0"/>
              <a:t>, </a:t>
            </a:r>
            <a:r>
              <a:rPr lang="ko-KR" altLang="en-US" dirty="0"/>
              <a:t>대상자의 불안</a:t>
            </a:r>
            <a:r>
              <a:rPr lang="en-US" altLang="ko-KR" dirty="0"/>
              <a:t>, </a:t>
            </a:r>
            <a:r>
              <a:rPr lang="ko-KR" altLang="en-US" dirty="0"/>
              <a:t>분노</a:t>
            </a:r>
            <a:r>
              <a:rPr lang="en-US" altLang="ko-KR" dirty="0"/>
              <a:t>, </a:t>
            </a:r>
            <a:r>
              <a:rPr lang="ko-KR" altLang="en-US" dirty="0"/>
              <a:t>슬픔 등을 대상자 입장에서 다룰 수 있게 함</a:t>
            </a: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간호사의 자기인식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91541678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 </a:t>
            </a:r>
            <a:r>
              <a:rPr lang="en-US" altLang="ko-KR" dirty="0" err="1"/>
              <a:t>Johari</a:t>
            </a:r>
            <a:r>
              <a:rPr lang="ko-KR" altLang="en-US" dirty="0"/>
              <a:t>의 </a:t>
            </a:r>
            <a:r>
              <a:rPr lang="ko-KR" altLang="en-US" dirty="0" smtClean="0"/>
              <a:t>창</a:t>
            </a:r>
            <a:endParaRPr lang="ko-KR" alt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107" y="1556792"/>
            <a:ext cx="7753350" cy="4676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5435308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dirty="0"/>
              <a:t> </a:t>
            </a:r>
            <a:r>
              <a:rPr lang="en-US" altLang="ko-KR" dirty="0"/>
              <a:t>4</a:t>
            </a:r>
            <a:r>
              <a:rPr lang="ko-KR" altLang="en-US" dirty="0"/>
              <a:t>가지 영역의 ‘나’가 합쳐져서 자신의 총체를 </a:t>
            </a:r>
            <a:r>
              <a:rPr lang="ko-KR" altLang="en-US" dirty="0" smtClean="0"/>
              <a:t>나타냄</a:t>
            </a:r>
            <a:endParaRPr lang="en-US" altLang="ko-KR" dirty="0" smtClean="0"/>
          </a:p>
          <a:p>
            <a:r>
              <a:rPr lang="ko-KR" altLang="en-US" dirty="0"/>
              <a:t> </a:t>
            </a:r>
            <a:r>
              <a:rPr lang="en-US" altLang="ko-KR" dirty="0"/>
              <a:t>Ⅰ</a:t>
            </a:r>
            <a:r>
              <a:rPr lang="ko-KR" altLang="en-US" dirty="0"/>
              <a:t>영역을 크게 함으로써 다른 면을 작게 하여 ‘나 와 남이 다 아는 나’를 만들어가는 것</a:t>
            </a:r>
            <a:endParaRPr lang="en-US" altLang="ko-KR" dirty="0"/>
          </a:p>
          <a:p>
            <a:r>
              <a:rPr lang="ko-KR" altLang="en-US" dirty="0"/>
              <a:t>다른 사람의 말과 자신의 내면의 소리를 경청하고</a:t>
            </a:r>
            <a:r>
              <a:rPr lang="en-US" altLang="ko-KR" dirty="0"/>
              <a:t>, </a:t>
            </a:r>
            <a:r>
              <a:rPr lang="ko-KR" altLang="en-US" dirty="0"/>
              <a:t>자신을 남에게 많이 알리려고 노력해야 </a:t>
            </a:r>
            <a:r>
              <a:rPr lang="ko-KR" altLang="en-US" dirty="0" smtClean="0"/>
              <a:t>함</a:t>
            </a:r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자기인식의 과정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85435308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dirty="0"/>
              <a:t>원칙 </a:t>
            </a:r>
            <a:endParaRPr lang="en-US" altLang="ko-KR" dirty="0"/>
          </a:p>
          <a:p>
            <a:pPr marL="0" indent="0">
              <a:buNone/>
            </a:pPr>
            <a:r>
              <a:rPr lang="en-US" altLang="ko-KR" sz="2400" dirty="0" smtClean="0"/>
              <a:t>     - </a:t>
            </a:r>
            <a:r>
              <a:rPr lang="ko-KR" altLang="en-US" sz="2400" dirty="0" smtClean="0"/>
              <a:t>어느 </a:t>
            </a:r>
            <a:r>
              <a:rPr lang="ko-KR" altLang="en-US" sz="2400" dirty="0"/>
              <a:t>한 영역에서의 </a:t>
            </a:r>
            <a:r>
              <a:rPr lang="en-US" altLang="ko-KR" sz="2400" dirty="0"/>
              <a:t>'</a:t>
            </a:r>
            <a:r>
              <a:rPr lang="ko-KR" altLang="en-US" sz="2400" dirty="0"/>
              <a:t>나</a:t>
            </a:r>
            <a:r>
              <a:rPr lang="en-US" altLang="ko-KR" sz="2400" dirty="0"/>
              <a:t>'</a:t>
            </a:r>
            <a:r>
              <a:rPr lang="ko-KR" altLang="en-US" sz="2400" dirty="0"/>
              <a:t>의 변화는 나머지 </a:t>
            </a:r>
            <a:r>
              <a:rPr lang="ko-KR" altLang="en-US" sz="2400" dirty="0" smtClean="0"/>
              <a:t>모든 영역의 </a:t>
            </a:r>
            <a:endParaRPr lang="en-US" altLang="ko-KR" sz="2400" dirty="0" smtClean="0"/>
          </a:p>
          <a:p>
            <a:pPr marL="0" indent="0">
              <a:buNone/>
            </a:pPr>
            <a:r>
              <a:rPr lang="en-US" altLang="ko-KR" sz="2400" dirty="0"/>
              <a:t> </a:t>
            </a:r>
            <a:r>
              <a:rPr lang="en-US" altLang="ko-KR" sz="2400" dirty="0" smtClean="0"/>
              <a:t>      '</a:t>
            </a:r>
            <a:r>
              <a:rPr lang="ko-KR" altLang="en-US" sz="2400" dirty="0"/>
              <a:t>나</a:t>
            </a:r>
            <a:r>
              <a:rPr lang="en-US" altLang="ko-KR" sz="2400" dirty="0"/>
              <a:t>'</a:t>
            </a:r>
            <a:r>
              <a:rPr lang="ko-KR" altLang="en-US" sz="2400" dirty="0" smtClean="0"/>
              <a:t>에게 </a:t>
            </a:r>
            <a:r>
              <a:rPr lang="ko-KR" altLang="en-US" sz="2400" dirty="0"/>
              <a:t>영향을 미친다</a:t>
            </a:r>
            <a:r>
              <a:rPr lang="en-US" altLang="ko-KR" sz="2400" dirty="0"/>
              <a:t>.</a:t>
            </a:r>
          </a:p>
          <a:p>
            <a:pPr marL="0" indent="0">
              <a:buNone/>
            </a:pPr>
            <a:r>
              <a:rPr lang="en-US" altLang="ko-KR" sz="2400" dirty="0"/>
              <a:t>     </a:t>
            </a:r>
            <a:r>
              <a:rPr lang="en-US" altLang="ko-KR" sz="2400" dirty="0" smtClean="0"/>
              <a:t>-Ⅰ</a:t>
            </a:r>
            <a:r>
              <a:rPr lang="ko-KR" altLang="en-US" sz="2400" dirty="0"/>
              <a:t>영역의 </a:t>
            </a:r>
            <a:r>
              <a:rPr lang="en-US" altLang="ko-KR" sz="2400" dirty="0"/>
              <a:t>'</a:t>
            </a:r>
            <a:r>
              <a:rPr lang="ko-KR" altLang="en-US" sz="2400" dirty="0"/>
              <a:t>나</a:t>
            </a:r>
            <a:r>
              <a:rPr lang="en-US" altLang="ko-KR" sz="2400" dirty="0"/>
              <a:t>'</a:t>
            </a:r>
            <a:r>
              <a:rPr lang="ko-KR" altLang="en-US" sz="2400" dirty="0"/>
              <a:t>가 작을수록 의사소통은 </a:t>
            </a:r>
            <a:r>
              <a:rPr lang="ko-KR" altLang="en-US" sz="2400" dirty="0" smtClean="0"/>
              <a:t>줄어든다</a:t>
            </a:r>
            <a:endParaRPr lang="en-US" altLang="ko-KR" sz="2400" dirty="0" smtClean="0"/>
          </a:p>
          <a:p>
            <a:pPr marL="0" indent="0">
              <a:buNone/>
            </a:pPr>
            <a:r>
              <a:rPr lang="ko-KR" altLang="en-US" sz="2400" dirty="0" smtClean="0"/>
              <a:t>     </a:t>
            </a:r>
            <a:r>
              <a:rPr lang="en-US" altLang="ko-KR" sz="2400" dirty="0" smtClean="0"/>
              <a:t>-Ⅰ</a:t>
            </a:r>
            <a:r>
              <a:rPr lang="ko-KR" altLang="en-US" sz="2400" dirty="0"/>
              <a:t>영역의 </a:t>
            </a:r>
            <a:r>
              <a:rPr lang="en-US" altLang="ko-KR" sz="2400" dirty="0" smtClean="0"/>
              <a:t>'</a:t>
            </a:r>
            <a:r>
              <a:rPr lang="ko-KR" altLang="en-US" sz="2400" dirty="0"/>
              <a:t>나</a:t>
            </a:r>
            <a:r>
              <a:rPr lang="en-US" altLang="ko-KR" sz="2400" dirty="0"/>
              <a:t>'</a:t>
            </a:r>
            <a:r>
              <a:rPr lang="ko-KR" altLang="en-US" sz="2400" dirty="0"/>
              <a:t>가 커질수록 나머지 영역의 </a:t>
            </a:r>
            <a:r>
              <a:rPr lang="en-US" altLang="ko-KR" sz="2400" dirty="0"/>
              <a:t>'</a:t>
            </a:r>
            <a:r>
              <a:rPr lang="ko-KR" altLang="en-US" sz="2400" dirty="0"/>
              <a:t>나</a:t>
            </a:r>
            <a:r>
              <a:rPr lang="en-US" altLang="ko-KR" sz="2400" dirty="0"/>
              <a:t>'</a:t>
            </a:r>
            <a:r>
              <a:rPr lang="ko-KR" altLang="en-US" sz="2400" dirty="0"/>
              <a:t>는 작아진다</a:t>
            </a:r>
            <a:r>
              <a:rPr lang="en-US" altLang="ko-KR" sz="2400" dirty="0"/>
              <a:t>.</a:t>
            </a:r>
          </a:p>
          <a:p>
            <a:pPr marL="0" indent="0">
              <a:buNone/>
            </a:pPr>
            <a:endParaRPr lang="ko-KR" altLang="en-US" dirty="0"/>
          </a:p>
          <a:p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자기인식의 과</a:t>
            </a:r>
            <a:r>
              <a:rPr lang="ko-KR" altLang="en-US" dirty="0"/>
              <a:t>정</a:t>
            </a:r>
          </a:p>
        </p:txBody>
      </p:sp>
    </p:spTree>
    <p:extLst>
      <p:ext uri="{BB962C8B-B14F-4D97-AF65-F5344CB8AC3E}">
        <p14:creationId xmlns:p14="http://schemas.microsoft.com/office/powerpoint/2010/main" val="124135011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 자신을 경청한다 </a:t>
            </a:r>
            <a:endParaRPr lang="en-US" altLang="ko-KR" dirty="0" smtClean="0"/>
          </a:p>
          <a:p>
            <a:r>
              <a:rPr lang="ko-KR" altLang="en-US" dirty="0"/>
              <a:t> 남의 말을 경청하고 타인으로부터 </a:t>
            </a:r>
            <a:r>
              <a:rPr lang="ko-KR" altLang="en-US" dirty="0" smtClean="0"/>
              <a:t>배운다</a:t>
            </a:r>
            <a:endParaRPr lang="en-US" altLang="ko-KR" dirty="0" smtClean="0"/>
          </a:p>
          <a:p>
            <a:r>
              <a:rPr lang="ko-KR" altLang="en-US" dirty="0"/>
              <a:t>자신을 표현하거나 자신의 중요한 측면을 남에게 나타내 보인다</a:t>
            </a:r>
            <a:r>
              <a:rPr lang="en-US" altLang="ko-KR" dirty="0"/>
              <a:t>(</a:t>
            </a:r>
            <a:r>
              <a:rPr lang="ko-KR" altLang="en-US" dirty="0"/>
              <a:t>자기노출</a:t>
            </a:r>
            <a:r>
              <a:rPr lang="en-US" altLang="ko-KR" dirty="0"/>
              <a:t>) </a:t>
            </a:r>
            <a:endParaRPr lang="en-US" altLang="ko-KR" dirty="0" smtClean="0"/>
          </a:p>
          <a:p>
            <a:r>
              <a:rPr lang="ko-KR" altLang="en-US" dirty="0"/>
              <a:t> 피드백을 주고받는다 </a:t>
            </a: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자기인식의 과정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85435308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자기인식 과정</a:t>
            </a:r>
            <a:endParaRPr lang="ko-KR" altLang="en-U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0" y="1849202"/>
            <a:ext cx="8193605" cy="39604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5435308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ko-KR" dirty="0" smtClean="0"/>
              <a:t>3</a:t>
            </a:r>
            <a:r>
              <a:rPr lang="en-US" altLang="ko-KR" baseline="30000" dirty="0" smtClean="0"/>
              <a:t>rd</a:t>
            </a:r>
            <a:r>
              <a:rPr lang="en-US" altLang="ko-KR" dirty="0" smtClean="0"/>
              <a:t>  Section </a:t>
            </a:r>
            <a:r>
              <a:rPr lang="ko-KR" altLang="en-US" dirty="0" smtClean="0"/>
              <a:t>학습활동</a:t>
            </a:r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생애곡선 그리기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436984152"/>
      </p:ext>
    </p:extLst>
  </p:cSld>
  <p:clrMapOvr>
    <a:masterClrMapping/>
  </p:clrMapOvr>
</p:sld>
</file>

<file path=ppt/theme/theme1.xml><?xml version="1.0" encoding="utf-8"?>
<a:theme xmlns:a="http://schemas.openxmlformats.org/drawingml/2006/main" name="New_Education03">
  <a:themeElements>
    <a:clrScheme name="Education0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ducation03">
      <a:majorFont>
        <a:latin typeface="Corbel"/>
        <a:ea typeface=""/>
        <a:cs typeface=""/>
        <a:font script="Jpan" typeface="HG丸ｺﾞｼｯｸM-PRO"/>
        <a:font script="Hang" typeface="맑은 고딕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orbel"/>
        <a:ea typeface=""/>
        <a:cs typeface=""/>
        <a:font script="Jpan" typeface="HG丸ｺﾞｼｯｸM-PRO"/>
        <a:font script="Hang" typeface="맑은 고딕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Education03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hade val="100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sx="102000" sy="102000" algn="ctr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3500" dist="25400" dir="5400000" sx="102000" sy="102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6600000"/>
            </a:lightRig>
          </a:scene3d>
          <a:sp3d contourW="12700" prstMaterial="dkEdge">
            <a:bevelT w="31750" h="19050" prst="softRound"/>
            <a:contourClr>
              <a:schemeClr val="phClr"/>
            </a:contourClr>
          </a:sp3d>
        </a:effectStyle>
        <a:effectStyle>
          <a:effectLst>
            <a:outerShdw blurRad="63500" dist="25400" dir="5400000" sx="102000" sy="102000" algn="ctr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6600000"/>
            </a:lightRig>
          </a:scene3d>
          <a:sp3d contourW="12700" prstMaterial="dkEdge">
            <a:bevelT w="69850" h="5715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50000"/>
              </a:schemeClr>
            </a:gs>
            <a:gs pos="64000">
              <a:schemeClr val="phClr">
                <a:tint val="100000"/>
                <a:shade val="85000"/>
                <a:satMod val="130000"/>
              </a:schemeClr>
            </a:gs>
            <a:gs pos="72000">
              <a:schemeClr val="phClr">
                <a:shade val="85000"/>
                <a:satMod val="130000"/>
              </a:schemeClr>
            </a:gs>
          </a:gsLst>
          <a:lin ang="13500000" scaled="0"/>
        </a:gradFill>
        <a:gradFill rotWithShape="1">
          <a:gsLst>
            <a:gs pos="0">
              <a:schemeClr val="phClr">
                <a:tint val="90000"/>
                <a:satMod val="200000"/>
              </a:schemeClr>
            </a:gs>
            <a:gs pos="100000">
              <a:schemeClr val="phClr">
                <a:shade val="70000"/>
                <a:satMod val="150000"/>
              </a:schemeClr>
            </a:gs>
          </a:gsLst>
          <a:path path="circle">
            <a:fillToRect l="50000" t="10000" r="50000" b="9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메모 테마</Template>
  <TotalTime>73</TotalTime>
  <Words>598</Words>
  <Application>Microsoft Office PowerPoint</Application>
  <PresentationFormat>화면 슬라이드 쇼(4:3)</PresentationFormat>
  <Paragraphs>79</Paragraphs>
  <Slides>19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19</vt:i4>
      </vt:variant>
    </vt:vector>
  </HeadingPairs>
  <TitlesOfParts>
    <vt:vector size="20" baseType="lpstr">
      <vt:lpstr>New_Education03</vt:lpstr>
      <vt:lpstr>자기인식</vt:lpstr>
      <vt:lpstr>Introduction</vt:lpstr>
      <vt:lpstr>자기개념 self concept</vt:lpstr>
      <vt:lpstr>자기개념의 구성요소</vt:lpstr>
      <vt:lpstr>자기개념</vt:lpstr>
      <vt:lpstr>자기개념 ① 신체상</vt:lpstr>
      <vt:lpstr>자기개념 ② 이상적 자기</vt:lpstr>
      <vt:lpstr>자기개념 ③ 자존감</vt:lpstr>
      <vt:lpstr>자기개념 ④ 사회적 역할</vt:lpstr>
      <vt:lpstr>자기개념 ⑤ 정체성 identity </vt:lpstr>
      <vt:lpstr>자기인식</vt:lpstr>
      <vt:lpstr>자기인식</vt:lpstr>
      <vt:lpstr>간호사의 자기인식</vt:lpstr>
      <vt:lpstr> Johari의 창</vt:lpstr>
      <vt:lpstr>자기인식의 과정</vt:lpstr>
      <vt:lpstr>자기인식의 과정</vt:lpstr>
      <vt:lpstr>자기인식의 과정</vt:lpstr>
      <vt:lpstr>자기인식 과정</vt:lpstr>
      <vt:lpstr>생애곡선 그리기</vt:lpstr>
    </vt:vector>
  </TitlesOfParts>
  <Company>R&amp;D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Microsoft Corporation</dc:creator>
  <cp:lastModifiedBy>교수님</cp:lastModifiedBy>
  <cp:revision>12</cp:revision>
  <dcterms:created xsi:type="dcterms:W3CDTF">2006-10-05T04:04:58Z</dcterms:created>
  <dcterms:modified xsi:type="dcterms:W3CDTF">2014-08-03T08:25:01Z</dcterms:modified>
</cp:coreProperties>
</file>