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howSpecialPlsOnTitleSld="0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42BAAD-3DB6-423B-858F-F1C7E44AD166}" type="datetimeFigureOut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A4EC76-EC21-49D9-A232-28EBE9F5F8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73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모서리가 둥근 직사각형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A76CA-1177-4C98-8705-CEBF0BEBD36F}" type="datetime1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A63DE4-047D-40AF-9382-007DF42566C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C0451-8D49-46CC-B0DB-29101B161EA8}" type="datetime1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63DE4-047D-40AF-9382-007DF42566C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모서리가 둥근 직사각형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99E45-586B-441C-8220-9BFB844AF3FB}" type="datetime1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A63DE4-047D-40AF-9382-007DF42566C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60733-7F9D-477A-8FCA-FE65675FE814}" type="datetime1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63DE4-047D-40AF-9382-007DF42566C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78716-3155-4C93-9883-17D24A8E99FF}" type="datetime1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63DE4-047D-40AF-9382-007DF42566C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D29DF-77BE-4E7C-A2CF-153616A95C93}" type="datetime1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63DE4-047D-40AF-9382-007DF42566C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4706-9B55-474D-B4BD-C197ECE532A6}" type="datetime1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63DE4-047D-40AF-9382-007DF42566C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모서리가 둥근 직사각형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48149-B4DB-4382-82D0-1A7937532189}" type="datetime1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63DE4-047D-40AF-9382-007DF42566C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D998A-ABBD-4FCC-AB4D-01A6DAD6AEC1}" type="datetime1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A63DE4-047D-40AF-9382-007DF42566C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사각형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A8454-F98C-4425-BB38-8D3FB3548E8B}" type="datetime1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63DE4-047D-40AF-9382-007DF42566C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D889C-C08F-4EBB-B55E-E5C40E9B9AB5}" type="datetime1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63DE4-047D-40AF-9382-007DF42566C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모서리가 둥근 직사각형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505A8E3-BAA3-41D9-AF28-76B5FEEE690B}" type="datetime1">
              <a:rPr lang="ko-KR" altLang="en-US" smtClean="0"/>
              <a:t>2016-07-28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30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A63DE4-047D-40AF-9382-007DF42566C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2" name="TextBox 1"/>
          <p:cNvSpPr txBox="1"/>
          <p:nvPr userDrawn="1"/>
        </p:nvSpPr>
        <p:spPr>
          <a:xfrm>
            <a:off x="7596336" y="188640"/>
            <a:ext cx="14454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mtClean="0">
                <a:latin typeface="돋움체" panose="020B0609000101010101" pitchFamily="49" charset="-127"/>
                <a:ea typeface="돋움체" panose="020B0609000101010101" pitchFamily="49" charset="-127"/>
              </a:rPr>
              <a:t>홍길동</a:t>
            </a:r>
            <a:endParaRPr lang="ko-KR" altLang="en-US" sz="3200">
              <a:latin typeface="돋움체" panose="020B0609000101010101" pitchFamily="49" charset="-127"/>
              <a:ea typeface="돋움체" panose="020B0609000101010101" pitchFamily="49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1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1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1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1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1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1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-test.co.k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sz="3500" dirty="0" smtClean="0">
                <a:latin typeface="돋움체" panose="020B0609000101010101" pitchFamily="49" charset="-127"/>
                <a:ea typeface="돋움체" panose="020B0609000101010101" pitchFamily="49" charset="-127"/>
                <a:hlinkClick r:id="rId2"/>
              </a:rPr>
              <a:t>하이퍼링크</a:t>
            </a:r>
            <a:endParaRPr lang="ko-KR" altLang="en-US" sz="3500" dirty="0">
              <a:latin typeface="돋움체" panose="020B0609000101010101" pitchFamily="49" charset="-127"/>
              <a:ea typeface="돋움체" panose="020B0609000101010101" pitchFamily="49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15578" y="1628799"/>
            <a:ext cx="7200000" cy="12600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7200" b="1" cap="none" spc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궁서체" panose="02030609000101010101" pitchFamily="17" charset="-127"/>
                <a:ea typeface="궁서체" panose="02030609000101010101" pitchFamily="17" charset="-127"/>
              </a:rPr>
              <a:t>저탄소</a:t>
            </a:r>
            <a:r>
              <a:rPr lang="ko-KR" altLang="en-US" sz="7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궁서체" panose="02030609000101010101" pitchFamily="17" charset="-127"/>
                <a:ea typeface="궁서체" panose="02030609000101010101" pitchFamily="17" charset="-127"/>
              </a:rPr>
              <a:t> 녹색성장</a:t>
            </a:r>
            <a:endParaRPr lang="en-US" altLang="ko-KR" sz="7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56430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5600" smtClean="0">
                <a:latin typeface="궁서체" panose="02030609000101010101" pitchFamily="17" charset="-127"/>
                <a:ea typeface="궁서체" panose="02030609000101010101" pitchFamily="17" charset="-127"/>
              </a:rPr>
              <a:t>세계자연보존연</a:t>
            </a:r>
            <a:r>
              <a:rPr lang="ko-KR" altLang="en-US" sz="5600">
                <a:latin typeface="궁서체" panose="02030609000101010101" pitchFamily="17" charset="-127"/>
                <a:ea typeface="궁서체" panose="02030609000101010101" pitchFamily="17" charset="-127"/>
              </a:rPr>
              <a:t>맹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63DE4-047D-40AF-9382-007DF42566C0}" type="slidenum">
              <a:rPr lang="ko-KR" altLang="en-US" smtClean="0"/>
              <a:t>3</a:t>
            </a:fld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ts val="2600"/>
              </a:lnSpc>
              <a:buSzPct val="90000"/>
              <a:buFont typeface="Webdings" panose="05030102010509060703" pitchFamily="18" charset="2"/>
              <a:buChar char=""/>
            </a:pPr>
            <a:r>
              <a:rPr lang="ko-KR" altLang="en-US" sz="20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명칭</a:t>
            </a:r>
            <a:endParaRPr lang="en-US" altLang="ko-KR" sz="2000" u="sng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vl="1">
              <a:lnSpc>
                <a:spcPts val="2600"/>
              </a:lnSpc>
            </a:pPr>
            <a:r>
              <a:rPr lang="en-US" altLang="ko-KR" sz="18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IUCN :  The World Conservation Union</a:t>
            </a:r>
          </a:p>
          <a:p>
            <a:pPr>
              <a:lnSpc>
                <a:spcPts val="2600"/>
              </a:lnSpc>
              <a:buSzPct val="90000"/>
              <a:buFont typeface="Webdings" panose="05030102010509060703" pitchFamily="18" charset="2"/>
              <a:buChar char=""/>
            </a:pPr>
            <a:r>
              <a:rPr lang="ko-KR" altLang="en-US" sz="20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국제적 </a:t>
            </a:r>
            <a:r>
              <a:rPr lang="en-US" altLang="ko-KR" sz="20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NGO</a:t>
            </a:r>
          </a:p>
          <a:p>
            <a:pPr>
              <a:lnSpc>
                <a:spcPts val="2600"/>
              </a:lnSpc>
              <a:buSzPct val="90000"/>
              <a:buFont typeface="Webdings" panose="05030102010509060703" pitchFamily="18" charset="2"/>
              <a:buChar char=""/>
            </a:pPr>
            <a:r>
              <a:rPr lang="ko-KR" altLang="en-US" sz="20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기능</a:t>
            </a:r>
            <a:endParaRPr lang="en-US" altLang="ko-KR" sz="2000" u="sng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vl="1">
              <a:lnSpc>
                <a:spcPts val="2600"/>
              </a:lnSpc>
            </a:pPr>
            <a:r>
              <a:rPr lang="ko-KR" altLang="en-US" sz="18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세계 각 지역의 자연자원과 생물다양성 보전을 위한 독려</a:t>
            </a:r>
            <a:r>
              <a:rPr lang="en-US" altLang="ko-KR" sz="18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8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협조</a:t>
            </a:r>
            <a:endParaRPr lang="en-US" altLang="ko-KR" sz="1800" u="sng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vl="1">
              <a:lnSpc>
                <a:spcPts val="2600"/>
              </a:lnSpc>
            </a:pPr>
            <a:r>
              <a:rPr lang="ko-KR" altLang="en-US" sz="18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자연자원의 균형적 이용</a:t>
            </a:r>
            <a:r>
              <a:rPr lang="en-US" altLang="ko-KR" sz="18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(</a:t>
            </a:r>
            <a:r>
              <a:rPr lang="ko-KR" altLang="en-US" sz="18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생태계의 </a:t>
            </a:r>
            <a:r>
              <a:rPr lang="ko-KR" altLang="en-US" sz="1800" u="sng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지속가능한</a:t>
            </a:r>
            <a:r>
              <a:rPr lang="ko-KR" altLang="en-US" sz="18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이용</a:t>
            </a:r>
            <a:r>
              <a:rPr lang="en-US" altLang="ko-KR" sz="18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) </a:t>
            </a:r>
            <a:r>
              <a:rPr lang="ko-KR" altLang="en-US" sz="1800" u="sng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도모</a:t>
            </a:r>
            <a:endParaRPr lang="ko-KR" altLang="en-US" sz="1800" u="sng" dirty="0"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8562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균형">
  <a:themeElements>
    <a:clrScheme name="균형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균형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균형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13</TotalTime>
  <Words>34</Words>
  <Application>Microsoft Office PowerPoint</Application>
  <PresentationFormat>화면 슬라이드 쇼(4:3)</PresentationFormat>
  <Paragraphs>10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균형</vt:lpstr>
      <vt:lpstr>PowerPoint 프레젠테이션</vt:lpstr>
      <vt:lpstr>세계자연보존연맹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</cp:revision>
  <dcterms:created xsi:type="dcterms:W3CDTF">2016-07-28T05:48:47Z</dcterms:created>
  <dcterms:modified xsi:type="dcterms:W3CDTF">2016-07-28T06:02:27Z</dcterms:modified>
</cp:coreProperties>
</file>