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B0600000101010101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13" d="100"/>
          <a:sy n="113" d="100"/>
        </p:scale>
        <p:origin x="1470" y="108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2025-02-21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1179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성적텝에서만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시간표는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27432</TotalTime>
  <Words>875</Words>
  <Application>Microsoft Office PowerPoint</Application>
  <PresentationFormat>사용자 지정</PresentationFormat>
  <Paragraphs>175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나눔고딕</vt:lpstr>
      <vt:lpstr>Wingdings</vt:lpstr>
      <vt:lpstr>Arial</vt:lpstr>
      <vt:lpstr>맑은 고딕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HIT</cp:lastModifiedBy>
  <cp:revision>1379</cp:revision>
  <cp:lastPrinted>2021-08-09T23:22:36Z</cp:lastPrinted>
  <dcterms:created xsi:type="dcterms:W3CDTF">2018-02-19T06:19:09Z</dcterms:created>
  <dcterms:modified xsi:type="dcterms:W3CDTF">2025-02-21T04:04:58Z</dcterms:modified>
</cp:coreProperties>
</file>