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341" r:id="rId2"/>
    <p:sldId id="553" r:id="rId3"/>
    <p:sldId id="554" r:id="rId4"/>
  </p:sldIdLst>
  <p:sldSz cx="12204700" cy="6858000"/>
  <p:notesSz cx="9926638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5BE8219-FA32-4484-839B-5D8904112A49}">
          <p14:sldIdLst>
            <p14:sldId id="341"/>
            <p14:sldId id="553"/>
            <p14:sldId id="5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84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 userDrawn="1">
          <p15:clr>
            <a:srgbClr val="A4A3A4"/>
          </p15:clr>
        </p15:guide>
        <p15:guide id="2" pos="3127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5050"/>
    <a:srgbClr val="E8E8E8"/>
    <a:srgbClr val="DBDBDB"/>
    <a:srgbClr val="EEEEEE"/>
    <a:srgbClr val="E0E0E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30" autoAdjust="0"/>
    <p:restoredTop sz="95804" autoAdjust="0"/>
  </p:normalViewPr>
  <p:slideViewPr>
    <p:cSldViewPr>
      <p:cViewPr varScale="1">
        <p:scale>
          <a:sx n="103" d="100"/>
          <a:sy n="103" d="100"/>
        </p:scale>
        <p:origin x="1218" y="108"/>
      </p:cViewPr>
      <p:guideLst>
        <p:guide orient="horz" pos="2160"/>
        <p:guide pos="2880"/>
        <p:guide pos="384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1" d="100"/>
          <a:sy n="81" d="100"/>
        </p:scale>
        <p:origin x="3996" y="78"/>
      </p:cViewPr>
      <p:guideLst>
        <p:guide orient="horz" pos="2141"/>
        <p:guide pos="3127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716AF-CF1E-4511-A658-258E4966EAB0}" type="datetimeFigureOut">
              <a:rPr lang="ko-KR" altLang="en-US" smtClean="0"/>
              <a:t>2025-12-03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F54914-BA33-4D06-B06A-8E582AA4323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55585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80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A1748E-7DD6-4CCD-A269-923FE9CB3A55}" type="datetimeFigureOut">
              <a:rPr lang="ko-KR" altLang="en-US" smtClean="0"/>
              <a:t>2025-12-03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693988" y="509588"/>
            <a:ext cx="453866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800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D331E-6945-456A-80E9-40270C75AA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03763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C:\Users\user\Desktop\학교전경1107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2136"/>
            <a:ext cx="12204700" cy="252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1285C3B3-08EF-4D1A-854D-AF0C67FA45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94960" y="6381410"/>
            <a:ext cx="1637730" cy="324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91" y="116632"/>
            <a:ext cx="122047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lvl1pPr algn="ctr">
              <a:defRPr sz="1100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81D6EF9-4AA6-4591-BE00-C56A375C3B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94960" y="6381410"/>
            <a:ext cx="1637730" cy="324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12-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760" y="2780910"/>
            <a:ext cx="6629931" cy="355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Picture 3" descr="D:\00.학교자료\보건대학교CI\HIT bs 0319\logo청운_png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0450" y="6494995"/>
            <a:ext cx="1736241" cy="25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" name="Group 109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898589131"/>
              </p:ext>
            </p:extLst>
          </p:nvPr>
        </p:nvGraphicFramePr>
        <p:xfrm>
          <a:off x="363512" y="476591"/>
          <a:ext cx="2595060" cy="438607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1922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27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607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의안번호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/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Group 109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34541292"/>
              </p:ext>
            </p:extLst>
          </p:nvPr>
        </p:nvGraphicFramePr>
        <p:xfrm>
          <a:off x="912229" y="5537912"/>
          <a:ext cx="5094007" cy="801046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1922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1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523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제출년월일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5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제   출   자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9" name="직사각형 28"/>
          <p:cNvSpPr/>
          <p:nvPr userDrawn="1"/>
        </p:nvSpPr>
        <p:spPr>
          <a:xfrm>
            <a:off x="816116" y="1484730"/>
            <a:ext cx="10572468" cy="1152160"/>
          </a:xfrm>
          <a:prstGeom prst="rect">
            <a:avLst/>
          </a:prstGeom>
          <a:noFill/>
          <a:ln w="101600" cmpd="sng"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459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0235" y="1600201"/>
            <a:ext cx="53904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04056" y="1600201"/>
            <a:ext cx="53904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59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0235" y="1535113"/>
            <a:ext cx="539252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0235" y="2174875"/>
            <a:ext cx="539252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9819" y="1535113"/>
            <a:ext cx="539464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9819" y="2174875"/>
            <a:ext cx="539464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82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0681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63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0236" y="273050"/>
            <a:ext cx="40152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71699" y="273051"/>
            <a:ext cx="68227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10236" y="1435101"/>
            <a:ext cx="40152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15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92207" y="4800600"/>
            <a:ext cx="73228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92207" y="612775"/>
            <a:ext cx="73228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92207" y="5367338"/>
            <a:ext cx="73228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449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992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48407" y="274639"/>
            <a:ext cx="274605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0235" y="274639"/>
            <a:ext cx="8034761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198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-15791" y="116632"/>
            <a:ext cx="122047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-15791" y="6747033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E9E7F4C5-3C70-4349-8EC2-07AFE56608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94960" y="6381410"/>
            <a:ext cx="1637730" cy="324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877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10235" y="274638"/>
            <a:ext cx="1098423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0235" y="1600201"/>
            <a:ext cx="1098423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10235" y="6356351"/>
            <a:ext cx="2847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678469" y="6381411"/>
            <a:ext cx="2847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6" r:id="rId12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97DE85AC-4A3E-4B30-9FD8-5204E6A278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1" b="9936"/>
          <a:stretch/>
        </p:blipFill>
        <p:spPr>
          <a:xfrm>
            <a:off x="13407" y="0"/>
            <a:ext cx="12192000" cy="6858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B124121-54E7-477D-89FD-B309B96C0464}"/>
              </a:ext>
            </a:extLst>
          </p:cNvPr>
          <p:cNvSpPr txBox="1"/>
          <p:nvPr/>
        </p:nvSpPr>
        <p:spPr>
          <a:xfrm>
            <a:off x="6350" y="5011075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2025. 12. 03(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13:00~18:00   1</a:t>
            </a:r>
            <a:r>
              <a:rPr lang="ko-KR" altLang="en-US" sz="3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계단강의실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(9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동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층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22B6158F-38C6-4AF0-AD83-5AF0A0B7C005}"/>
              </a:ext>
            </a:extLst>
          </p:cNvPr>
          <p:cNvGrpSpPr/>
          <p:nvPr/>
        </p:nvGrpSpPr>
        <p:grpSpPr>
          <a:xfrm>
            <a:off x="339823" y="1154333"/>
            <a:ext cx="11432198" cy="2554545"/>
            <a:chOff x="333471" y="1444080"/>
            <a:chExt cx="11933982" cy="2533238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2571F9C2-FAD0-4F3E-A21E-B3E571804970}"/>
                </a:ext>
              </a:extLst>
            </p:cNvPr>
            <p:cNvSpPr txBox="1"/>
            <p:nvPr/>
          </p:nvSpPr>
          <p:spPr>
            <a:xfrm>
              <a:off x="2064199" y="1444080"/>
              <a:ext cx="10203254" cy="2533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ko-KR" altLang="en-US" sz="50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 </a:t>
              </a:r>
              <a:r>
                <a:rPr lang="en-US" altLang="ko-KR" sz="44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2025</a:t>
              </a:r>
              <a:r>
                <a:rPr lang="ko-KR" altLang="en-US" sz="44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 겨울방학 </a:t>
              </a:r>
              <a:r>
                <a:rPr lang="ko-KR" altLang="en-US" sz="4400" dirty="0" err="1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국가근로장학</a:t>
              </a:r>
              <a:endParaRPr lang="en-US" altLang="ko-KR" sz="5000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/>
              <a:r>
                <a:rPr lang="ko-KR" altLang="en-US" sz="6000" b="1" dirty="0">
                  <a:solidFill>
                    <a:srgbClr val="00206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참가학생 오리엔테이션</a:t>
              </a:r>
              <a:endParaRPr lang="ko-KR" altLang="en-US" sz="65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1026" name="Picture 2" descr="시그니처 앰블럼">
              <a:extLst>
                <a:ext uri="{FF2B5EF4-FFF2-40B4-BE49-F238E27FC236}">
                  <a16:creationId xmlns:a16="http://schemas.microsoft.com/office/drawing/2014/main" id="{26832FD1-A511-483E-8FCD-28AEA7CEEDA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9204" r="52861"/>
            <a:stretch/>
          </p:blipFill>
          <p:spPr bwMode="auto">
            <a:xfrm>
              <a:off x="333471" y="2235885"/>
              <a:ext cx="2272420" cy="1685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직사각형 3">
            <a:extLst>
              <a:ext uri="{FF2B5EF4-FFF2-40B4-BE49-F238E27FC236}">
                <a16:creationId xmlns:a16="http://schemas.microsoft.com/office/drawing/2014/main" id="{40B67D06-25C8-4926-BE98-67927D052294}"/>
              </a:ext>
            </a:extLst>
          </p:cNvPr>
          <p:cNvSpPr/>
          <p:nvPr/>
        </p:nvSpPr>
        <p:spPr>
          <a:xfrm>
            <a:off x="6350" y="0"/>
            <a:ext cx="12192000" cy="23489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3CF852A-5BB0-480C-8AE0-5AAE67B8B151}"/>
              </a:ext>
            </a:extLst>
          </p:cNvPr>
          <p:cNvSpPr/>
          <p:nvPr/>
        </p:nvSpPr>
        <p:spPr>
          <a:xfrm>
            <a:off x="6350" y="6639692"/>
            <a:ext cx="12192000" cy="23489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4923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E44004F-35DF-4894-BD6C-70B67006BF9F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주요 주의 사항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48E99F-2406-1D31-E949-5D3CD3EDED92}"/>
              </a:ext>
            </a:extLst>
          </p:cNvPr>
          <p:cNvSpPr txBox="1"/>
          <p:nvPr/>
        </p:nvSpPr>
        <p:spPr>
          <a:xfrm>
            <a:off x="413560" y="571306"/>
            <a:ext cx="11449590" cy="6098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/>
              <a:t>1. </a:t>
            </a:r>
            <a:r>
              <a:rPr lang="ko-KR" altLang="en-US" dirty="0"/>
              <a:t>부정근로 금지</a:t>
            </a:r>
            <a:r>
              <a:rPr lang="en-US" altLang="ko-KR" dirty="0"/>
              <a:t>(</a:t>
            </a:r>
            <a:r>
              <a:rPr lang="ko-KR" altLang="en-US" dirty="0"/>
              <a:t>위치정보 동의 후 실제 출근</a:t>
            </a:r>
            <a:r>
              <a:rPr lang="en-US" altLang="ko-KR" dirty="0"/>
              <a:t>/</a:t>
            </a:r>
            <a:r>
              <a:rPr lang="ko-KR" altLang="en-US" dirty="0"/>
              <a:t>퇴근 시점 정확히 입력</a:t>
            </a:r>
            <a:r>
              <a:rPr lang="en-US" altLang="ko-KR" dirty="0"/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/>
              <a:t>2. </a:t>
            </a:r>
            <a:r>
              <a:rPr lang="ko-KR" altLang="en-US" dirty="0"/>
              <a:t>안전사고 예방 및 갑질</a:t>
            </a:r>
            <a:r>
              <a:rPr lang="en-US" altLang="ko-KR" dirty="0"/>
              <a:t>/</a:t>
            </a:r>
            <a:r>
              <a:rPr lang="ko-KR" altLang="en-US" dirty="0"/>
              <a:t>성추행 등의 문제 발생 시 참지 말고 담당자 연락</a:t>
            </a:r>
            <a:r>
              <a:rPr lang="en-US" altLang="ko-KR" dirty="0"/>
              <a:t>(042-670-9042)</a:t>
            </a:r>
          </a:p>
          <a:p>
            <a:pPr>
              <a:lnSpc>
                <a:spcPct val="200000"/>
              </a:lnSpc>
            </a:pPr>
            <a:r>
              <a:rPr lang="en-US" altLang="ko-KR" dirty="0"/>
              <a:t>3. </a:t>
            </a:r>
            <a:r>
              <a:rPr lang="ko-KR" altLang="en-US" dirty="0"/>
              <a:t>근로 기간</a:t>
            </a:r>
            <a:r>
              <a:rPr lang="en-US" altLang="ko-KR" dirty="0"/>
              <a:t>( 2025</a:t>
            </a:r>
            <a:r>
              <a:rPr lang="ko-KR" altLang="en-US" dirty="0"/>
              <a:t>년 </a:t>
            </a:r>
            <a:r>
              <a:rPr lang="en-US" altLang="ko-KR" dirty="0"/>
              <a:t>12</a:t>
            </a:r>
            <a:r>
              <a:rPr lang="ko-KR" altLang="en-US" dirty="0"/>
              <a:t>월 </a:t>
            </a:r>
            <a:r>
              <a:rPr lang="en-US" altLang="ko-KR" dirty="0"/>
              <a:t>15</a:t>
            </a:r>
            <a:r>
              <a:rPr lang="ko-KR" altLang="en-US" dirty="0"/>
              <a:t>일</a:t>
            </a:r>
            <a:r>
              <a:rPr lang="en-US" altLang="ko-KR" dirty="0"/>
              <a:t>(</a:t>
            </a:r>
            <a:r>
              <a:rPr lang="ko-KR" altLang="en-US" dirty="0"/>
              <a:t>방학</a:t>
            </a:r>
            <a:r>
              <a:rPr lang="en-US" altLang="ko-KR" dirty="0"/>
              <a:t>) </a:t>
            </a:r>
            <a:r>
              <a:rPr lang="ko-KR" altLang="en-US" dirty="0"/>
              <a:t>또는 </a:t>
            </a:r>
            <a:r>
              <a:rPr lang="en-US" altLang="ko-KR" dirty="0"/>
              <a:t>2026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월 </a:t>
            </a:r>
            <a:r>
              <a:rPr lang="en-US" altLang="ko-KR" dirty="0"/>
              <a:t>2</a:t>
            </a:r>
            <a:r>
              <a:rPr lang="ko-KR" altLang="en-US" dirty="0"/>
              <a:t>일부터 </a:t>
            </a:r>
            <a:r>
              <a:rPr lang="en-US" altLang="ko-KR" dirty="0"/>
              <a:t>~ </a:t>
            </a:r>
            <a:r>
              <a:rPr lang="ko-KR" altLang="en-US" dirty="0"/>
              <a:t>최대 </a:t>
            </a:r>
            <a:r>
              <a:rPr lang="en-US" altLang="ko-KR" dirty="0"/>
              <a:t>2026</a:t>
            </a:r>
            <a:r>
              <a:rPr lang="ko-KR" altLang="en-US" dirty="0"/>
              <a:t>년 </a:t>
            </a:r>
            <a:r>
              <a:rPr lang="en-US" altLang="ko-KR" dirty="0"/>
              <a:t>2</a:t>
            </a:r>
            <a:r>
              <a:rPr lang="ko-KR" altLang="en-US" dirty="0"/>
              <a:t>월 </a:t>
            </a:r>
            <a:r>
              <a:rPr lang="en-US" altLang="ko-KR" dirty="0"/>
              <a:t>20</a:t>
            </a:r>
            <a:r>
              <a:rPr lang="ko-KR" altLang="en-US" dirty="0"/>
              <a:t>일</a:t>
            </a:r>
            <a:r>
              <a:rPr lang="en-US" altLang="ko-KR" dirty="0"/>
              <a:t>(</a:t>
            </a:r>
            <a:r>
              <a:rPr lang="ko-KR" altLang="en-US" dirty="0"/>
              <a:t>금</a:t>
            </a:r>
            <a:r>
              <a:rPr lang="en-US" altLang="ko-KR" dirty="0"/>
              <a:t>)</a:t>
            </a:r>
            <a:r>
              <a:rPr lang="ko-KR" altLang="en-US" dirty="0"/>
              <a:t>까지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en-US" altLang="ko-KR" dirty="0"/>
              <a:t>  - </a:t>
            </a:r>
            <a:r>
              <a:rPr lang="ko-KR" altLang="en-US" dirty="0"/>
              <a:t>회계마감으로 </a:t>
            </a:r>
            <a:r>
              <a:rPr lang="en-US" altLang="ko-KR" dirty="0"/>
              <a:t>2026</a:t>
            </a:r>
            <a:r>
              <a:rPr lang="ko-KR" altLang="en-US" dirty="0"/>
              <a:t>년 </a:t>
            </a:r>
            <a:r>
              <a:rPr lang="en-US" altLang="ko-KR" dirty="0"/>
              <a:t>2</a:t>
            </a:r>
            <a:r>
              <a:rPr lang="ko-KR" altLang="en-US" dirty="0"/>
              <a:t>월 </a:t>
            </a:r>
            <a:r>
              <a:rPr lang="en-US" altLang="ko-KR" dirty="0"/>
              <a:t>28</a:t>
            </a:r>
            <a:r>
              <a:rPr lang="ko-KR" altLang="en-US" dirty="0"/>
              <a:t>일까지 지출 완료 예정 </a:t>
            </a:r>
            <a:r>
              <a:rPr lang="en-US" altLang="ko-KR" dirty="0"/>
              <a:t>/ </a:t>
            </a:r>
            <a:r>
              <a:rPr lang="ko-KR" altLang="en-US" dirty="0"/>
              <a:t>출근부 제출 </a:t>
            </a:r>
            <a:r>
              <a:rPr lang="en-US" altLang="ko-KR" dirty="0"/>
              <a:t>2026</a:t>
            </a:r>
            <a:r>
              <a:rPr lang="ko-KR" altLang="en-US" dirty="0"/>
              <a:t>년 </a:t>
            </a:r>
            <a:r>
              <a:rPr lang="en-US" altLang="ko-KR" dirty="0"/>
              <a:t>2</a:t>
            </a:r>
            <a:r>
              <a:rPr lang="ko-KR" altLang="en-US" dirty="0"/>
              <a:t>월 </a:t>
            </a:r>
            <a:r>
              <a:rPr lang="en-US" altLang="ko-KR" dirty="0"/>
              <a:t>23</a:t>
            </a:r>
            <a:r>
              <a:rPr lang="ko-KR" altLang="en-US" dirty="0"/>
              <a:t>일 필수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en-US" altLang="ko-KR" dirty="0"/>
              <a:t>4. </a:t>
            </a:r>
            <a:r>
              <a:rPr lang="ko-KR" altLang="en-US" dirty="0"/>
              <a:t>출근부 제출 매달 </a:t>
            </a:r>
            <a:r>
              <a:rPr lang="en-US" altLang="ko-KR" dirty="0"/>
              <a:t>1</a:t>
            </a:r>
            <a:r>
              <a:rPr lang="ko-KR" altLang="en-US" dirty="0"/>
              <a:t>일</a:t>
            </a:r>
            <a:r>
              <a:rPr lang="en-US" altLang="ko-KR" dirty="0"/>
              <a:t>~3</a:t>
            </a:r>
            <a:r>
              <a:rPr lang="ko-KR" altLang="en-US" dirty="0"/>
              <a:t>일 사이에 완료</a:t>
            </a:r>
            <a:r>
              <a:rPr lang="en-US" altLang="ko-KR" dirty="0"/>
              <a:t>- </a:t>
            </a:r>
            <a:r>
              <a:rPr lang="ko-KR" altLang="en-US" dirty="0"/>
              <a:t>담당 선생님께 학교에서 제출 부탁한다고 연락 왔다고 얘기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en-US" altLang="ko-KR" dirty="0"/>
              <a:t>   ※ </a:t>
            </a:r>
            <a:r>
              <a:rPr lang="ko-KR" altLang="en-US" dirty="0"/>
              <a:t>근무 학생 중 </a:t>
            </a:r>
            <a:r>
              <a:rPr lang="en-US" altLang="ko-KR" dirty="0"/>
              <a:t>1</a:t>
            </a:r>
            <a:r>
              <a:rPr lang="ko-KR" altLang="en-US" dirty="0"/>
              <a:t>명이라도 </a:t>
            </a:r>
            <a:r>
              <a:rPr lang="ko-KR" altLang="en-US" dirty="0" err="1"/>
              <a:t>미제출</a:t>
            </a:r>
            <a:r>
              <a:rPr lang="ko-KR" altLang="en-US" dirty="0"/>
              <a:t> 시 전체 학생 장학금 지급 불가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en-US" altLang="ko-KR" dirty="0"/>
              <a:t>5. 6</a:t>
            </a:r>
            <a:r>
              <a:rPr lang="ko-KR" altLang="en-US" dirty="0"/>
              <a:t>시간</a:t>
            </a:r>
            <a:r>
              <a:rPr lang="en-US" altLang="ko-KR" dirty="0"/>
              <a:t>~8</a:t>
            </a:r>
            <a:r>
              <a:rPr lang="ko-KR" altLang="en-US" dirty="0"/>
              <a:t>시간 근무 시 휴게시간</a:t>
            </a:r>
            <a:r>
              <a:rPr lang="en-US" altLang="ko-KR" dirty="0"/>
              <a:t>(</a:t>
            </a:r>
            <a:r>
              <a:rPr lang="ko-KR" altLang="en-US" dirty="0"/>
              <a:t>점심시간 입력</a:t>
            </a:r>
            <a:r>
              <a:rPr lang="en-US" altLang="ko-KR" dirty="0"/>
              <a:t>) / </a:t>
            </a:r>
            <a:r>
              <a:rPr lang="ko-KR" altLang="en-US" dirty="0"/>
              <a:t>유치원급식지도 등 일부 경우 제외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en-US" altLang="ko-KR" dirty="0"/>
              <a:t>6. </a:t>
            </a:r>
            <a:r>
              <a:rPr lang="ko-KR" altLang="en-US" dirty="0"/>
              <a:t>해외여행 시 출퇴근 입력 시 부정근로 적발</a:t>
            </a:r>
            <a:r>
              <a:rPr lang="en-US" altLang="ko-KR" dirty="0"/>
              <a:t>/</a:t>
            </a:r>
            <a:r>
              <a:rPr lang="ko-KR" altLang="en-US" dirty="0"/>
              <a:t>근거자료 확보 가지고 있을 것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en-US" altLang="ko-KR" dirty="0"/>
              <a:t>7. </a:t>
            </a:r>
            <a:r>
              <a:rPr lang="ko-KR" altLang="en-US" dirty="0" err="1"/>
              <a:t>업무스케쥴</a:t>
            </a:r>
            <a:r>
              <a:rPr lang="ko-KR" altLang="en-US" dirty="0"/>
              <a:t> 입력 </a:t>
            </a:r>
            <a:r>
              <a:rPr lang="en-US" altLang="ko-KR" dirty="0"/>
              <a:t>12</a:t>
            </a:r>
            <a:r>
              <a:rPr lang="ko-KR" altLang="en-US" dirty="0"/>
              <a:t>월 </a:t>
            </a:r>
            <a:r>
              <a:rPr lang="en-US" altLang="ko-KR" dirty="0"/>
              <a:t>14</a:t>
            </a:r>
            <a:r>
              <a:rPr lang="ko-KR" altLang="en-US" dirty="0"/>
              <a:t>일부터 가능</a:t>
            </a:r>
            <a:r>
              <a:rPr lang="en-US" altLang="ko-KR" dirty="0"/>
              <a:t>(</a:t>
            </a:r>
            <a:r>
              <a:rPr lang="ko-KR" altLang="en-US" dirty="0" err="1"/>
              <a:t>업무스케쥴</a:t>
            </a:r>
            <a:r>
              <a:rPr lang="ko-KR" altLang="en-US" dirty="0"/>
              <a:t> 입력 완료 후 출근부 입력 가능</a:t>
            </a:r>
            <a:r>
              <a:rPr lang="en-US" altLang="ko-KR" dirty="0"/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/>
              <a:t>8. </a:t>
            </a:r>
            <a:r>
              <a:rPr lang="ko-KR" altLang="en-US" dirty="0"/>
              <a:t>근로지 담당 선생님께 연락해서 배정되었음을 알리고 주의사항</a:t>
            </a:r>
            <a:r>
              <a:rPr lang="en-US" altLang="ko-KR" dirty="0"/>
              <a:t>, </a:t>
            </a:r>
            <a:r>
              <a:rPr lang="ko-KR" altLang="en-US" dirty="0"/>
              <a:t>어디로 가야 되는지 등 알아볼 것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en-US" altLang="ko-KR" dirty="0"/>
              <a:t>9. </a:t>
            </a:r>
            <a:r>
              <a:rPr lang="ko-KR" altLang="en-US" dirty="0"/>
              <a:t>전화연락 및 문자 연락 잘 받을 것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312795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262FBBFE-A5E6-3C04-3BA4-1944AF3F8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</a:t>
            </a:r>
            <a:fld id="{A01CB441-9A5C-42D5-B36A-B3ED1F54CC70}" type="slidenum">
              <a:rPr lang="ko-KR" altLang="en-US" smtClean="0"/>
              <a:pPr/>
              <a:t>3</a:t>
            </a:fld>
            <a:r>
              <a:rPr lang="en-US" altLang="ko-KR"/>
              <a:t>-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476999C-A076-B5E5-C045-36C9D0004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0240" y="260560"/>
            <a:ext cx="6408890" cy="600278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6ABA96-BBBE-A5EE-73EB-9843F2271E76}"/>
              </a:ext>
            </a:extLst>
          </p:cNvPr>
          <p:cNvSpPr txBox="1"/>
          <p:nvPr/>
        </p:nvSpPr>
        <p:spPr>
          <a:xfrm>
            <a:off x="269540" y="1124680"/>
            <a:ext cx="4032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네이버 밴드 가입</a:t>
            </a:r>
            <a:endParaRPr lang="en-US" altLang="ko-KR" dirty="0"/>
          </a:p>
          <a:p>
            <a:r>
              <a:rPr lang="en-US" altLang="ko-KR" dirty="0"/>
              <a:t>- </a:t>
            </a:r>
            <a:r>
              <a:rPr lang="ko-KR" altLang="en-US" dirty="0"/>
              <a:t>주요 공지사항</a:t>
            </a:r>
            <a:r>
              <a:rPr lang="en-US" altLang="ko-KR" dirty="0"/>
              <a:t>/</a:t>
            </a:r>
            <a:r>
              <a:rPr lang="ko-KR" altLang="en-US" dirty="0"/>
              <a:t>밴드로 공지 예정</a:t>
            </a:r>
            <a:endParaRPr lang="en-US" altLang="ko-KR" dirty="0"/>
          </a:p>
          <a:p>
            <a:r>
              <a:rPr lang="en-US" altLang="ko-KR" dirty="0"/>
              <a:t>- </a:t>
            </a:r>
            <a:r>
              <a:rPr lang="ko-KR" altLang="en-US" dirty="0"/>
              <a:t>학번</a:t>
            </a:r>
            <a:r>
              <a:rPr lang="en-US" altLang="ko-KR" dirty="0"/>
              <a:t>/</a:t>
            </a:r>
            <a:r>
              <a:rPr lang="ko-KR" altLang="en-US" dirty="0"/>
              <a:t>이름으로 가입 할 것</a:t>
            </a:r>
          </a:p>
        </p:txBody>
      </p:sp>
    </p:spTree>
    <p:extLst>
      <p:ext uri="{BB962C8B-B14F-4D97-AF65-F5344CB8AC3E}">
        <p14:creationId xmlns:p14="http://schemas.microsoft.com/office/powerpoint/2010/main" val="3534582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24511</TotalTime>
  <Words>252</Words>
  <Application>Microsoft Office PowerPoint</Application>
  <PresentationFormat>사용자 지정</PresentationFormat>
  <Paragraphs>19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HY견고딕</vt:lpstr>
      <vt:lpstr>HY헤드라인M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HIT</cp:lastModifiedBy>
  <cp:revision>1113</cp:revision>
  <cp:lastPrinted>2025-12-03T02:24:56Z</cp:lastPrinted>
  <dcterms:created xsi:type="dcterms:W3CDTF">2014-04-30T22:21:27Z</dcterms:created>
  <dcterms:modified xsi:type="dcterms:W3CDTF">2025-12-03T02:24:59Z</dcterms:modified>
</cp:coreProperties>
</file>