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D0604000000000000" pitchFamily="50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99" d="100"/>
          <a:sy n="99" d="100"/>
        </p:scale>
        <p:origin x="126" y="90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2022-02-11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27426</TotalTime>
  <Words>875</Words>
  <Application>Microsoft Office PowerPoint</Application>
  <PresentationFormat>사용자 지정</PresentationFormat>
  <Paragraphs>174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나눔고딕</vt:lpstr>
      <vt:lpstr>Wingdings</vt:lpstr>
      <vt:lpstr>맑은 고딕</vt:lpstr>
      <vt:lpstr>Arial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1375</cp:revision>
  <cp:lastPrinted>2021-08-09T23:22:36Z</cp:lastPrinted>
  <dcterms:created xsi:type="dcterms:W3CDTF">2018-02-19T06:19:09Z</dcterms:created>
  <dcterms:modified xsi:type="dcterms:W3CDTF">2022-02-11T01:46:20Z</dcterms:modified>
</cp:coreProperties>
</file>