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2" r:id="rId1"/>
    <p:sldMasterId id="2147483672" r:id="rId2"/>
    <p:sldMasterId id="2147483674" r:id="rId3"/>
  </p:sldMasterIdLst>
  <p:notesMasterIdLst>
    <p:notesMasterId r:id="rId13"/>
  </p:notesMasterIdLst>
  <p:sldIdLst>
    <p:sldId id="401" r:id="rId4"/>
    <p:sldId id="407" r:id="rId5"/>
    <p:sldId id="408" r:id="rId6"/>
    <p:sldId id="409" r:id="rId7"/>
    <p:sldId id="410" r:id="rId8"/>
    <p:sldId id="411" r:id="rId9"/>
    <p:sldId id="412" r:id="rId10"/>
    <p:sldId id="413" r:id="rId11"/>
    <p:sldId id="414" r:id="rId12"/>
  </p:sldIdLst>
  <p:sldSz cx="9899650" cy="6858000"/>
  <p:notesSz cx="9926638" cy="6797675"/>
  <p:embeddedFontLst>
    <p:embeddedFont>
      <p:font typeface="맑은 고딕" panose="020B0503020000020004" pitchFamily="50" charset="-127"/>
      <p:regular r:id="rId14"/>
      <p:bold r:id="rId15"/>
    </p:embeddedFont>
    <p:embeddedFont>
      <p:font typeface="나눔고딕" panose="020B0600000101010101" charset="-127"/>
      <p:regular r:id="rId16"/>
      <p:bold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1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j" initials="e" lastIdx="3" clrIdx="0"/>
  <p:cmAuthor id="2" name="임 이랑" initials="임이" lastIdx="1" clrIdx="1">
    <p:extLst>
      <p:ext uri="{19B8F6BF-5375-455C-9EA6-DF929625EA0E}">
        <p15:presenceInfo xmlns:p15="http://schemas.microsoft.com/office/powerpoint/2012/main" userId="3e9522c3034622d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CBD25"/>
    <a:srgbClr val="01673F"/>
    <a:srgbClr val="CAE5DA"/>
    <a:srgbClr val="00633A"/>
    <a:srgbClr val="83BB26"/>
    <a:srgbClr val="7BBD27"/>
    <a:srgbClr val="C5E0B4"/>
    <a:srgbClr val="00693D"/>
    <a:srgbClr val="00653A"/>
    <a:srgbClr val="9AC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478" autoAdjust="0"/>
    <p:restoredTop sz="70342" autoAdjust="0"/>
  </p:normalViewPr>
  <p:slideViewPr>
    <p:cSldViewPr snapToGrid="0">
      <p:cViewPr varScale="1">
        <p:scale>
          <a:sx n="115" d="100"/>
          <a:sy n="115" d="100"/>
        </p:scale>
        <p:origin x="1404" y="102"/>
      </p:cViewPr>
      <p:guideLst>
        <p:guide orient="horz" pos="2160"/>
        <p:guide pos="3118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18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2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1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73935A7C-2D33-48BA-9C65-1CBBB71E09FA}" type="datetimeFigureOut">
              <a:rPr lang="ko-KR" altLang="en-US" smtClean="0"/>
              <a:pPr/>
              <a:t>2021-08-10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308350" y="850900"/>
            <a:ext cx="3309938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5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799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A896F622-1441-4E77-8FBF-01E4F773981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6303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3869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FAAB6C-0585-447D-BBDC-D12E3EB2F91D}"/>
              </a:ext>
            </a:extLst>
          </p:cNvPr>
          <p:cNvSpPr txBox="1"/>
          <p:nvPr userDrawn="1"/>
        </p:nvSpPr>
        <p:spPr>
          <a:xfrm>
            <a:off x="8580833" y="125627"/>
            <a:ext cx="1208985" cy="2923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Ⅲ. </a:t>
            </a:r>
            <a:r>
              <a:rPr lang="ko-KR" altLang="en-US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사업수행방안</a:t>
            </a:r>
          </a:p>
        </p:txBody>
      </p:sp>
    </p:spTree>
    <p:extLst>
      <p:ext uri="{BB962C8B-B14F-4D97-AF65-F5344CB8AC3E}">
        <p14:creationId xmlns:p14="http://schemas.microsoft.com/office/powerpoint/2010/main" val="4248336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7758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666088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7CB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업무흐름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709132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 userDrawn="1"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연관프로세스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3007840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CF20D92A-3557-46F7-8740-C22B8474C6BE}"/>
              </a:ext>
            </a:extLst>
          </p:cNvPr>
          <p:cNvCxnSpPr>
            <a:cxnSpLocks/>
          </p:cNvCxnSpPr>
          <p:nvPr/>
        </p:nvCxnSpPr>
        <p:spPr>
          <a:xfrm>
            <a:off x="-17500" y="629932"/>
            <a:ext cx="991715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0900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629931"/>
            <a:ext cx="2457450" cy="6008993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7833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924747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6890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그림 105">
            <a:extLst>
              <a:ext uri="{FF2B5EF4-FFF2-40B4-BE49-F238E27FC236}">
                <a16:creationId xmlns:a16="http://schemas.microsoft.com/office/drawing/2014/main" id="{4AD22ACB-962A-4B7A-8517-D7FDD577E5E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" t="8688" r="39005" b="485"/>
          <a:stretch/>
        </p:blipFill>
        <p:spPr>
          <a:xfrm>
            <a:off x="-1713" y="1526851"/>
            <a:ext cx="1530029" cy="1521057"/>
          </a:xfrm>
          <a:prstGeom prst="rect">
            <a:avLst/>
          </a:prstGeom>
        </p:spPr>
      </p:pic>
      <p:pic>
        <p:nvPicPr>
          <p:cNvPr id="107" name="그림 106">
            <a:extLst>
              <a:ext uri="{FF2B5EF4-FFF2-40B4-BE49-F238E27FC236}">
                <a16:creationId xmlns:a16="http://schemas.microsoft.com/office/drawing/2014/main" id="{F096C1A0-5C24-4060-8B7A-EE9E7509CB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30" t="1" r="17785" b="10056"/>
          <a:stretch/>
        </p:blipFill>
        <p:spPr>
          <a:xfrm>
            <a:off x="1520259" y="-11063"/>
            <a:ext cx="1524001" cy="1535206"/>
          </a:xfrm>
          <a:prstGeom prst="rect">
            <a:avLst/>
          </a:prstGeom>
        </p:spPr>
      </p:pic>
      <p:grpSp>
        <p:nvGrpSpPr>
          <p:cNvPr id="108" name="그룹 1">
            <a:extLst>
              <a:ext uri="{FF2B5EF4-FFF2-40B4-BE49-F238E27FC236}">
                <a16:creationId xmlns:a16="http://schemas.microsoft.com/office/drawing/2014/main" id="{241481E4-38FA-4637-9574-6028A594D999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263525" y="0"/>
            <a:ext cx="4832350" cy="5129213"/>
            <a:chOff x="-264283" y="0"/>
            <a:chExt cx="4832683" cy="5129456"/>
          </a:xfrm>
        </p:grpSpPr>
        <p:grpSp>
          <p:nvGrpSpPr>
            <p:cNvPr id="109" name="그룹 6">
              <a:extLst>
                <a:ext uri="{FF2B5EF4-FFF2-40B4-BE49-F238E27FC236}">
                  <a16:creationId xmlns:a16="http://schemas.microsoft.com/office/drawing/2014/main" id="{7295293F-0E4A-4C0F-9B93-CF0281B38F5F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740" y="0"/>
              <a:ext cx="4569140" cy="4565865"/>
              <a:chOff x="-740" y="0"/>
              <a:chExt cx="4569140" cy="4565865"/>
            </a:xfrm>
          </p:grpSpPr>
          <p:pic>
            <p:nvPicPr>
              <p:cNvPr id="187" name="Picture 4" descr="C:\Users\1516960\Desktop\업무\170424_김지현M_청주대학교\청\표지14.jpg">
                <a:extLst>
                  <a:ext uri="{FF2B5EF4-FFF2-40B4-BE49-F238E27FC236}">
                    <a16:creationId xmlns:a16="http://schemas.microsoft.com/office/drawing/2014/main" id="{9E464A2E-4412-433F-A551-F067E6FAF9B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522800" cy="1522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8" name="직각 삼각형 187">
                <a:extLst>
                  <a:ext uri="{FF2B5EF4-FFF2-40B4-BE49-F238E27FC236}">
                    <a16:creationId xmlns:a16="http://schemas.microsoft.com/office/drawing/2014/main" id="{698579F1-07B6-4EF2-8E91-6A9507642A04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2453" y="3043364"/>
                <a:ext cx="1522484" cy="1522518"/>
              </a:xfrm>
              <a:prstGeom prst="rtTriangle">
                <a:avLst/>
              </a:prstGeom>
              <a:solidFill>
                <a:srgbClr val="78BE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89" name="직각 삼각형 188">
                <a:extLst>
                  <a:ext uri="{FF2B5EF4-FFF2-40B4-BE49-F238E27FC236}">
                    <a16:creationId xmlns:a16="http://schemas.microsoft.com/office/drawing/2014/main" id="{BB37ED5B-47F4-4FAD-B030-7F6582B6C23A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864" y="-15"/>
                <a:ext cx="1522485" cy="1522517"/>
              </a:xfrm>
              <a:prstGeom prst="rtTriangle">
                <a:avLst/>
              </a:prstGeom>
              <a:solidFill>
                <a:srgbClr val="0063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0" name="직각 삼각형 189">
                <a:extLst>
                  <a:ext uri="{FF2B5EF4-FFF2-40B4-BE49-F238E27FC236}">
                    <a16:creationId xmlns:a16="http://schemas.microsoft.com/office/drawing/2014/main" id="{C7D78B80-FC96-4DBE-A995-433D977E3A15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3045899" y="-15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1" name="직각 삼각형 190">
                <a:extLst>
                  <a:ext uri="{FF2B5EF4-FFF2-40B4-BE49-F238E27FC236}">
                    <a16:creationId xmlns:a16="http://schemas.microsoft.com/office/drawing/2014/main" id="{46BFCF86-8F88-4A6B-9415-66D0227E452F}"/>
                  </a:ext>
                </a:extLst>
              </p:cNvPr>
              <p:cNvSpPr/>
              <p:nvPr/>
            </p:nvSpPr>
            <p:spPr>
              <a:xfrm rot="16200000">
                <a:off x="71" y="1521674"/>
                <a:ext cx="1522484" cy="1524105"/>
              </a:xfrm>
              <a:prstGeom prst="rtTriangle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2" name="직각 삼각형 191">
                <a:extLst>
                  <a:ext uri="{FF2B5EF4-FFF2-40B4-BE49-F238E27FC236}">
                    <a16:creationId xmlns:a16="http://schemas.microsoft.com/office/drawing/2014/main" id="{B5B09A85-DA54-4FE5-B0DD-7210093BEE3C}"/>
                  </a:ext>
                </a:extLst>
              </p:cNvPr>
              <p:cNvSpPr>
                <a:spLocks/>
              </p:cNvSpPr>
              <p:nvPr userDrawn="1"/>
            </p:nvSpPr>
            <p:spPr>
              <a:xfrm rot="5400000">
                <a:off x="1524969" y="1520881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grpSp>
          <p:nvGrpSpPr>
            <p:cNvPr id="110" name="그룹 7">
              <a:extLst>
                <a:ext uri="{FF2B5EF4-FFF2-40B4-BE49-F238E27FC236}">
                  <a16:creationId xmlns:a16="http://schemas.microsoft.com/office/drawing/2014/main" id="{DD472D38-0D27-48F1-9612-0985706C84DB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264283" y="1843378"/>
              <a:ext cx="3672548" cy="3286078"/>
              <a:chOff x="-871108" y="5545640"/>
              <a:chExt cx="4991271" cy="4466029"/>
            </a:xfrm>
          </p:grpSpPr>
          <p:grpSp>
            <p:nvGrpSpPr>
              <p:cNvPr id="111" name="Group 5">
                <a:extLst>
                  <a:ext uri="{FF2B5EF4-FFF2-40B4-BE49-F238E27FC236}">
                    <a16:creationId xmlns:a16="http://schemas.microsoft.com/office/drawing/2014/main" id="{6BDE14E4-0699-4B3E-8EBF-10D964AE3056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064155">
                <a:off x="-871108" y="5870509"/>
                <a:ext cx="4168405" cy="4141160"/>
                <a:chOff x="-1307" y="-919"/>
                <a:chExt cx="5814" cy="5776"/>
              </a:xfrm>
              <a:solidFill>
                <a:srgbClr val="D1D1D1">
                  <a:alpha val="50196"/>
                </a:srgbClr>
              </a:solidFill>
            </p:grpSpPr>
            <p:sp>
              <p:nvSpPr>
                <p:cNvPr id="150" name="Freeform 6">
                  <a:extLst>
                    <a:ext uri="{FF2B5EF4-FFF2-40B4-BE49-F238E27FC236}">
                      <a16:creationId xmlns:a16="http://schemas.microsoft.com/office/drawing/2014/main" id="{9716A25C-98B6-4104-A6C7-3C7382FC6E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1" name="Freeform 7">
                  <a:extLst>
                    <a:ext uri="{FF2B5EF4-FFF2-40B4-BE49-F238E27FC236}">
                      <a16:creationId xmlns:a16="http://schemas.microsoft.com/office/drawing/2014/main" id="{1BDD2EB5-A8FB-403F-83F6-D0185AC9ED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2" name="Freeform 8">
                  <a:extLst>
                    <a:ext uri="{FF2B5EF4-FFF2-40B4-BE49-F238E27FC236}">
                      <a16:creationId xmlns:a16="http://schemas.microsoft.com/office/drawing/2014/main" id="{246C59FC-A073-483C-BAFA-7C286AB2C1D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3" name="Freeform 9">
                  <a:extLst>
                    <a:ext uri="{FF2B5EF4-FFF2-40B4-BE49-F238E27FC236}">
                      <a16:creationId xmlns:a16="http://schemas.microsoft.com/office/drawing/2014/main" id="{34144473-33D4-4CD0-9D3E-150EADF5D5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4" name="Freeform 10">
                  <a:extLst>
                    <a:ext uri="{FF2B5EF4-FFF2-40B4-BE49-F238E27FC236}">
                      <a16:creationId xmlns:a16="http://schemas.microsoft.com/office/drawing/2014/main" id="{26E63EAE-3131-401F-869A-81802459CF9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5" name="Freeform 11">
                  <a:extLst>
                    <a:ext uri="{FF2B5EF4-FFF2-40B4-BE49-F238E27FC236}">
                      <a16:creationId xmlns:a16="http://schemas.microsoft.com/office/drawing/2014/main" id="{BD2C3F8C-4DA9-45A8-82A2-9BCA1A6473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6" name="Freeform 12">
                  <a:extLst>
                    <a:ext uri="{FF2B5EF4-FFF2-40B4-BE49-F238E27FC236}">
                      <a16:creationId xmlns:a16="http://schemas.microsoft.com/office/drawing/2014/main" id="{1DACA145-4E75-4C19-9536-7C0906D307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7" name="Freeform 13">
                  <a:extLst>
                    <a:ext uri="{FF2B5EF4-FFF2-40B4-BE49-F238E27FC236}">
                      <a16:creationId xmlns:a16="http://schemas.microsoft.com/office/drawing/2014/main" id="{B475C48F-A2E7-4464-9B69-0F690E7B26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8" name="Freeform 14">
                  <a:extLst>
                    <a:ext uri="{FF2B5EF4-FFF2-40B4-BE49-F238E27FC236}">
                      <a16:creationId xmlns:a16="http://schemas.microsoft.com/office/drawing/2014/main" id="{D51FFFE0-D20E-4501-9023-883103605D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9" name="Freeform 15">
                  <a:extLst>
                    <a:ext uri="{FF2B5EF4-FFF2-40B4-BE49-F238E27FC236}">
                      <a16:creationId xmlns:a16="http://schemas.microsoft.com/office/drawing/2014/main" id="{54D509C2-C1FD-4582-8B73-9B2C155E3C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0" name="Freeform 16">
                  <a:extLst>
                    <a:ext uri="{FF2B5EF4-FFF2-40B4-BE49-F238E27FC236}">
                      <a16:creationId xmlns:a16="http://schemas.microsoft.com/office/drawing/2014/main" id="{71EB9A86-751C-412A-BEB9-62310BD2AD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1" name="Freeform 17">
                  <a:extLst>
                    <a:ext uri="{FF2B5EF4-FFF2-40B4-BE49-F238E27FC236}">
                      <a16:creationId xmlns:a16="http://schemas.microsoft.com/office/drawing/2014/main" id="{53FC1518-4FA6-43DB-A561-0D6684B367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2" name="Freeform 18">
                  <a:extLst>
                    <a:ext uri="{FF2B5EF4-FFF2-40B4-BE49-F238E27FC236}">
                      <a16:creationId xmlns:a16="http://schemas.microsoft.com/office/drawing/2014/main" id="{DA082766-FC11-4508-8EC9-D86EAD21B2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3" name="Freeform 19">
                  <a:extLst>
                    <a:ext uri="{FF2B5EF4-FFF2-40B4-BE49-F238E27FC236}">
                      <a16:creationId xmlns:a16="http://schemas.microsoft.com/office/drawing/2014/main" id="{0C27ECC5-5529-421E-943B-A0DCBD9494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4" name="Freeform 20">
                  <a:extLst>
                    <a:ext uri="{FF2B5EF4-FFF2-40B4-BE49-F238E27FC236}">
                      <a16:creationId xmlns:a16="http://schemas.microsoft.com/office/drawing/2014/main" id="{6B56F62B-464A-46C7-8BE0-E8EE061DEA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5" name="Freeform 21">
                  <a:extLst>
                    <a:ext uri="{FF2B5EF4-FFF2-40B4-BE49-F238E27FC236}">
                      <a16:creationId xmlns:a16="http://schemas.microsoft.com/office/drawing/2014/main" id="{8E2AB1A8-A2E6-4AD3-BEB5-397CA15D9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6" name="Freeform 22">
                  <a:extLst>
                    <a:ext uri="{FF2B5EF4-FFF2-40B4-BE49-F238E27FC236}">
                      <a16:creationId xmlns:a16="http://schemas.microsoft.com/office/drawing/2014/main" id="{582F12B1-7452-4C7B-A128-796DCB42A6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7" name="Freeform 23">
                  <a:extLst>
                    <a:ext uri="{FF2B5EF4-FFF2-40B4-BE49-F238E27FC236}">
                      <a16:creationId xmlns:a16="http://schemas.microsoft.com/office/drawing/2014/main" id="{F8F4076E-0CE3-4431-8545-B1188CCBFF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8" name="Freeform 24">
                  <a:extLst>
                    <a:ext uri="{FF2B5EF4-FFF2-40B4-BE49-F238E27FC236}">
                      <a16:creationId xmlns:a16="http://schemas.microsoft.com/office/drawing/2014/main" id="{6F69E9BF-C03F-44F2-8C3D-E778DDEA7C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9" name="Freeform 25">
                  <a:extLst>
                    <a:ext uri="{FF2B5EF4-FFF2-40B4-BE49-F238E27FC236}">
                      <a16:creationId xmlns:a16="http://schemas.microsoft.com/office/drawing/2014/main" id="{3F3605E7-6CE0-4EE9-8F33-2E8F0A3DBE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0" name="Freeform 26">
                  <a:extLst>
                    <a:ext uri="{FF2B5EF4-FFF2-40B4-BE49-F238E27FC236}">
                      <a16:creationId xmlns:a16="http://schemas.microsoft.com/office/drawing/2014/main" id="{65BC5FB9-F2B1-4FD0-B0F2-E8ABE89C3A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1" name="Freeform 27">
                  <a:extLst>
                    <a:ext uri="{FF2B5EF4-FFF2-40B4-BE49-F238E27FC236}">
                      <a16:creationId xmlns:a16="http://schemas.microsoft.com/office/drawing/2014/main" id="{A9FBD14C-4088-4D2E-84F5-F1F118E04E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2" name="Freeform 28">
                  <a:extLst>
                    <a:ext uri="{FF2B5EF4-FFF2-40B4-BE49-F238E27FC236}">
                      <a16:creationId xmlns:a16="http://schemas.microsoft.com/office/drawing/2014/main" id="{0FF2CAEB-CF80-4E9A-BDED-18DDBE3F26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3" name="Freeform 29">
                  <a:extLst>
                    <a:ext uri="{FF2B5EF4-FFF2-40B4-BE49-F238E27FC236}">
                      <a16:creationId xmlns:a16="http://schemas.microsoft.com/office/drawing/2014/main" id="{9A9E16BD-493F-4989-84B6-6E9118EE3E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4" name="Freeform 30">
                  <a:extLst>
                    <a:ext uri="{FF2B5EF4-FFF2-40B4-BE49-F238E27FC236}">
                      <a16:creationId xmlns:a16="http://schemas.microsoft.com/office/drawing/2014/main" id="{89241719-0409-4FDB-A79B-96DE35F1F8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5" name="Freeform 31">
                  <a:extLst>
                    <a:ext uri="{FF2B5EF4-FFF2-40B4-BE49-F238E27FC236}">
                      <a16:creationId xmlns:a16="http://schemas.microsoft.com/office/drawing/2014/main" id="{912619CB-920B-469E-B22C-6FF8206A69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6" name="Freeform 32">
                  <a:extLst>
                    <a:ext uri="{FF2B5EF4-FFF2-40B4-BE49-F238E27FC236}">
                      <a16:creationId xmlns:a16="http://schemas.microsoft.com/office/drawing/2014/main" id="{F1BAAA09-907B-4200-8D35-5321F35A12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7" name="Freeform 33">
                  <a:extLst>
                    <a:ext uri="{FF2B5EF4-FFF2-40B4-BE49-F238E27FC236}">
                      <a16:creationId xmlns:a16="http://schemas.microsoft.com/office/drawing/2014/main" id="{5A88FF9D-1D18-44F7-B0BB-90A30A795A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8" name="Freeform 34">
                  <a:extLst>
                    <a:ext uri="{FF2B5EF4-FFF2-40B4-BE49-F238E27FC236}">
                      <a16:creationId xmlns:a16="http://schemas.microsoft.com/office/drawing/2014/main" id="{A9C17BB6-99B6-4746-8841-62B75EA70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9" name="Freeform 35">
                  <a:extLst>
                    <a:ext uri="{FF2B5EF4-FFF2-40B4-BE49-F238E27FC236}">
                      <a16:creationId xmlns:a16="http://schemas.microsoft.com/office/drawing/2014/main" id="{4E7F2908-18B1-433E-808B-830D678DA0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0" name="Freeform 36">
                  <a:extLst>
                    <a:ext uri="{FF2B5EF4-FFF2-40B4-BE49-F238E27FC236}">
                      <a16:creationId xmlns:a16="http://schemas.microsoft.com/office/drawing/2014/main" id="{FE32E4BD-7CFA-4D59-894E-37FF42A171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1" name="Freeform 37">
                  <a:extLst>
                    <a:ext uri="{FF2B5EF4-FFF2-40B4-BE49-F238E27FC236}">
                      <a16:creationId xmlns:a16="http://schemas.microsoft.com/office/drawing/2014/main" id="{DC76B0BF-F84E-4DCD-B50C-6D732BD880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2" name="Freeform 38">
                  <a:extLst>
                    <a:ext uri="{FF2B5EF4-FFF2-40B4-BE49-F238E27FC236}">
                      <a16:creationId xmlns:a16="http://schemas.microsoft.com/office/drawing/2014/main" id="{53E075C7-B24E-4AEB-90B4-560FCA7D9B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3" name="Freeform 39">
                  <a:extLst>
                    <a:ext uri="{FF2B5EF4-FFF2-40B4-BE49-F238E27FC236}">
                      <a16:creationId xmlns:a16="http://schemas.microsoft.com/office/drawing/2014/main" id="{1425FE0E-346B-4E97-821F-23A57B49AB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4" name="Freeform 40">
                  <a:extLst>
                    <a:ext uri="{FF2B5EF4-FFF2-40B4-BE49-F238E27FC236}">
                      <a16:creationId xmlns:a16="http://schemas.microsoft.com/office/drawing/2014/main" id="{D1584287-8EFB-4E61-8D94-5C1F33247D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5" name="Freeform 41">
                  <a:extLst>
                    <a:ext uri="{FF2B5EF4-FFF2-40B4-BE49-F238E27FC236}">
                      <a16:creationId xmlns:a16="http://schemas.microsoft.com/office/drawing/2014/main" id="{E8BAAC1A-8C99-4BC7-BDE1-24C68DEA59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6" name="Freeform 42">
                  <a:extLst>
                    <a:ext uri="{FF2B5EF4-FFF2-40B4-BE49-F238E27FC236}">
                      <a16:creationId xmlns:a16="http://schemas.microsoft.com/office/drawing/2014/main" id="{6F3C83E8-7BEA-483F-8C91-6D8074C596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  <p:grpSp>
            <p:nvGrpSpPr>
              <p:cNvPr id="112" name="Group 5">
                <a:extLst>
                  <a:ext uri="{FF2B5EF4-FFF2-40B4-BE49-F238E27FC236}">
                    <a16:creationId xmlns:a16="http://schemas.microsoft.com/office/drawing/2014/main" id="{4C954403-3250-4E50-82EB-3B13E1AB881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7144555">
                <a:off x="-34620" y="5559263"/>
                <a:ext cx="4168405" cy="4141160"/>
                <a:chOff x="-1307" y="-919"/>
                <a:chExt cx="5814" cy="5776"/>
              </a:xfrm>
              <a:solidFill>
                <a:srgbClr val="D1D1D1"/>
              </a:solidFill>
            </p:grpSpPr>
            <p:sp>
              <p:nvSpPr>
                <p:cNvPr id="113" name="Freeform 6">
                  <a:extLst>
                    <a:ext uri="{FF2B5EF4-FFF2-40B4-BE49-F238E27FC236}">
                      <a16:creationId xmlns:a16="http://schemas.microsoft.com/office/drawing/2014/main" id="{36FEAB83-535B-4053-BD0B-504E6F31D0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4" name="Freeform 7">
                  <a:extLst>
                    <a:ext uri="{FF2B5EF4-FFF2-40B4-BE49-F238E27FC236}">
                      <a16:creationId xmlns:a16="http://schemas.microsoft.com/office/drawing/2014/main" id="{3A3B2E20-9679-4826-8DA0-6775B28C32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5" name="Freeform 8">
                  <a:extLst>
                    <a:ext uri="{FF2B5EF4-FFF2-40B4-BE49-F238E27FC236}">
                      <a16:creationId xmlns:a16="http://schemas.microsoft.com/office/drawing/2014/main" id="{38E97B63-3F46-458A-B44B-076266211B4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6" name="Freeform 9">
                  <a:extLst>
                    <a:ext uri="{FF2B5EF4-FFF2-40B4-BE49-F238E27FC236}">
                      <a16:creationId xmlns:a16="http://schemas.microsoft.com/office/drawing/2014/main" id="{9E44996A-D56A-4FD2-9D54-D345FAD577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7" name="Freeform 10">
                  <a:extLst>
                    <a:ext uri="{FF2B5EF4-FFF2-40B4-BE49-F238E27FC236}">
                      <a16:creationId xmlns:a16="http://schemas.microsoft.com/office/drawing/2014/main" id="{EDF0D976-3067-4578-AA2C-CE2908B49D6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8" name="Freeform 11">
                  <a:extLst>
                    <a:ext uri="{FF2B5EF4-FFF2-40B4-BE49-F238E27FC236}">
                      <a16:creationId xmlns:a16="http://schemas.microsoft.com/office/drawing/2014/main" id="{B00A5789-5EA8-4D8C-A473-0957E3BC77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9" name="Freeform 12">
                  <a:extLst>
                    <a:ext uri="{FF2B5EF4-FFF2-40B4-BE49-F238E27FC236}">
                      <a16:creationId xmlns:a16="http://schemas.microsoft.com/office/drawing/2014/main" id="{13878744-168F-4968-8A92-7873BC1F6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0" name="Freeform 13">
                  <a:extLst>
                    <a:ext uri="{FF2B5EF4-FFF2-40B4-BE49-F238E27FC236}">
                      <a16:creationId xmlns:a16="http://schemas.microsoft.com/office/drawing/2014/main" id="{243F72D0-AFFE-47BC-A568-E914FF0BD3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1" name="Freeform 14">
                  <a:extLst>
                    <a:ext uri="{FF2B5EF4-FFF2-40B4-BE49-F238E27FC236}">
                      <a16:creationId xmlns:a16="http://schemas.microsoft.com/office/drawing/2014/main" id="{F180B0CF-D36C-4E75-B631-2BB54ECF3D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2" name="Freeform 15">
                  <a:extLst>
                    <a:ext uri="{FF2B5EF4-FFF2-40B4-BE49-F238E27FC236}">
                      <a16:creationId xmlns:a16="http://schemas.microsoft.com/office/drawing/2014/main" id="{01249444-FDFC-4360-B068-7231AF8EB2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3" name="Freeform 16">
                  <a:extLst>
                    <a:ext uri="{FF2B5EF4-FFF2-40B4-BE49-F238E27FC236}">
                      <a16:creationId xmlns:a16="http://schemas.microsoft.com/office/drawing/2014/main" id="{B48D6DC4-EF10-4B80-BEA6-1720949741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4" name="Freeform 17">
                  <a:extLst>
                    <a:ext uri="{FF2B5EF4-FFF2-40B4-BE49-F238E27FC236}">
                      <a16:creationId xmlns:a16="http://schemas.microsoft.com/office/drawing/2014/main" id="{D8605657-4329-4604-904B-67588D79EB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5" name="Freeform 18">
                  <a:extLst>
                    <a:ext uri="{FF2B5EF4-FFF2-40B4-BE49-F238E27FC236}">
                      <a16:creationId xmlns:a16="http://schemas.microsoft.com/office/drawing/2014/main" id="{CEAE725A-8FF0-4B94-A707-6AF5F8DED7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6" name="Freeform 19">
                  <a:extLst>
                    <a:ext uri="{FF2B5EF4-FFF2-40B4-BE49-F238E27FC236}">
                      <a16:creationId xmlns:a16="http://schemas.microsoft.com/office/drawing/2014/main" id="{305A084F-1D21-40FB-8D45-00823BCF86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7" name="Freeform 20">
                  <a:extLst>
                    <a:ext uri="{FF2B5EF4-FFF2-40B4-BE49-F238E27FC236}">
                      <a16:creationId xmlns:a16="http://schemas.microsoft.com/office/drawing/2014/main" id="{ED782534-6849-4DE9-B88C-D00B7682A1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8" name="Freeform 21">
                  <a:extLst>
                    <a:ext uri="{FF2B5EF4-FFF2-40B4-BE49-F238E27FC236}">
                      <a16:creationId xmlns:a16="http://schemas.microsoft.com/office/drawing/2014/main" id="{32DD9272-2A3E-456B-B756-D28D8BEEE2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9" name="Freeform 22">
                  <a:extLst>
                    <a:ext uri="{FF2B5EF4-FFF2-40B4-BE49-F238E27FC236}">
                      <a16:creationId xmlns:a16="http://schemas.microsoft.com/office/drawing/2014/main" id="{FEECA5F8-3F6D-42EC-A493-CF1016D2D9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0" name="Freeform 23">
                  <a:extLst>
                    <a:ext uri="{FF2B5EF4-FFF2-40B4-BE49-F238E27FC236}">
                      <a16:creationId xmlns:a16="http://schemas.microsoft.com/office/drawing/2014/main" id="{FE98C72E-28FC-4C26-9743-9640372B45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1" name="Freeform 24">
                  <a:extLst>
                    <a:ext uri="{FF2B5EF4-FFF2-40B4-BE49-F238E27FC236}">
                      <a16:creationId xmlns:a16="http://schemas.microsoft.com/office/drawing/2014/main" id="{804B51D2-9918-4547-B85D-05C50B472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2" name="Freeform 25">
                  <a:extLst>
                    <a:ext uri="{FF2B5EF4-FFF2-40B4-BE49-F238E27FC236}">
                      <a16:creationId xmlns:a16="http://schemas.microsoft.com/office/drawing/2014/main" id="{6DB4BDF1-9DC6-42AF-87FF-02923CD777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3" name="Freeform 26">
                  <a:extLst>
                    <a:ext uri="{FF2B5EF4-FFF2-40B4-BE49-F238E27FC236}">
                      <a16:creationId xmlns:a16="http://schemas.microsoft.com/office/drawing/2014/main" id="{91FF7432-B75D-4BDE-802B-2A44F2CDD8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4" name="Freeform 27">
                  <a:extLst>
                    <a:ext uri="{FF2B5EF4-FFF2-40B4-BE49-F238E27FC236}">
                      <a16:creationId xmlns:a16="http://schemas.microsoft.com/office/drawing/2014/main" id="{C3D9760C-E29C-45C8-B810-56B885D603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5" name="Freeform 28">
                  <a:extLst>
                    <a:ext uri="{FF2B5EF4-FFF2-40B4-BE49-F238E27FC236}">
                      <a16:creationId xmlns:a16="http://schemas.microsoft.com/office/drawing/2014/main" id="{05CDE81C-F874-4A85-AEAF-1207E1E5E5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6" name="Freeform 29">
                  <a:extLst>
                    <a:ext uri="{FF2B5EF4-FFF2-40B4-BE49-F238E27FC236}">
                      <a16:creationId xmlns:a16="http://schemas.microsoft.com/office/drawing/2014/main" id="{9120D794-9451-4125-8FF3-A0BB36E7EF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7" name="Freeform 30">
                  <a:extLst>
                    <a:ext uri="{FF2B5EF4-FFF2-40B4-BE49-F238E27FC236}">
                      <a16:creationId xmlns:a16="http://schemas.microsoft.com/office/drawing/2014/main" id="{A8E2607B-D842-477D-B631-68043D31A3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8" name="Freeform 31">
                  <a:extLst>
                    <a:ext uri="{FF2B5EF4-FFF2-40B4-BE49-F238E27FC236}">
                      <a16:creationId xmlns:a16="http://schemas.microsoft.com/office/drawing/2014/main" id="{6AA1CA00-B6C9-4AC0-8484-253B02A79C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9" name="Freeform 32">
                  <a:extLst>
                    <a:ext uri="{FF2B5EF4-FFF2-40B4-BE49-F238E27FC236}">
                      <a16:creationId xmlns:a16="http://schemas.microsoft.com/office/drawing/2014/main" id="{A5FA7629-5517-45FE-922D-82520064A9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0" name="Freeform 33">
                  <a:extLst>
                    <a:ext uri="{FF2B5EF4-FFF2-40B4-BE49-F238E27FC236}">
                      <a16:creationId xmlns:a16="http://schemas.microsoft.com/office/drawing/2014/main" id="{03F2E6A8-786D-404C-8CBE-697E0750FF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1" name="Freeform 34">
                  <a:extLst>
                    <a:ext uri="{FF2B5EF4-FFF2-40B4-BE49-F238E27FC236}">
                      <a16:creationId xmlns:a16="http://schemas.microsoft.com/office/drawing/2014/main" id="{D7A594EB-85DA-48E6-B14B-7534FFB40A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2" name="Freeform 35">
                  <a:extLst>
                    <a:ext uri="{FF2B5EF4-FFF2-40B4-BE49-F238E27FC236}">
                      <a16:creationId xmlns:a16="http://schemas.microsoft.com/office/drawing/2014/main" id="{40A1674A-6523-4019-A14C-B3C998A757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3" name="Freeform 36">
                  <a:extLst>
                    <a:ext uri="{FF2B5EF4-FFF2-40B4-BE49-F238E27FC236}">
                      <a16:creationId xmlns:a16="http://schemas.microsoft.com/office/drawing/2014/main" id="{94F4646F-462C-4E10-923B-245007ABC4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4" name="Freeform 37">
                  <a:extLst>
                    <a:ext uri="{FF2B5EF4-FFF2-40B4-BE49-F238E27FC236}">
                      <a16:creationId xmlns:a16="http://schemas.microsoft.com/office/drawing/2014/main" id="{4B245E71-E0A0-4E5A-A029-55CC4DED8A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5" name="Freeform 38">
                  <a:extLst>
                    <a:ext uri="{FF2B5EF4-FFF2-40B4-BE49-F238E27FC236}">
                      <a16:creationId xmlns:a16="http://schemas.microsoft.com/office/drawing/2014/main" id="{465C8768-ED77-4829-A78D-D0C6614689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6" name="Freeform 39">
                  <a:extLst>
                    <a:ext uri="{FF2B5EF4-FFF2-40B4-BE49-F238E27FC236}">
                      <a16:creationId xmlns:a16="http://schemas.microsoft.com/office/drawing/2014/main" id="{8CC696C1-1968-4FB8-9E2C-58E4BF7C73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7" name="Freeform 40">
                  <a:extLst>
                    <a:ext uri="{FF2B5EF4-FFF2-40B4-BE49-F238E27FC236}">
                      <a16:creationId xmlns:a16="http://schemas.microsoft.com/office/drawing/2014/main" id="{337DEB5A-3AB1-4F28-A876-B77FADED36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8" name="Freeform 41">
                  <a:extLst>
                    <a:ext uri="{FF2B5EF4-FFF2-40B4-BE49-F238E27FC236}">
                      <a16:creationId xmlns:a16="http://schemas.microsoft.com/office/drawing/2014/main" id="{5DBB0D3F-F39D-441F-9E4A-6A2A85EC66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9" name="Freeform 42">
                  <a:extLst>
                    <a:ext uri="{FF2B5EF4-FFF2-40B4-BE49-F238E27FC236}">
                      <a16:creationId xmlns:a16="http://schemas.microsoft.com/office/drawing/2014/main" id="{E6792F83-AC6D-44DB-88D3-2F7836AC6C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</p:grpSp>
      </p:grpSp>
      <p:pic>
        <p:nvPicPr>
          <p:cNvPr id="197" name="그림 196">
            <a:extLst>
              <a:ext uri="{FF2B5EF4-FFF2-40B4-BE49-F238E27FC236}">
                <a16:creationId xmlns:a16="http://schemas.microsoft.com/office/drawing/2014/main" id="{A8B155A6-E27F-47F9-87E6-10F17C313711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175" y="6295679"/>
            <a:ext cx="1146320" cy="25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609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1FDEDC35-6778-4447-96F5-6CB9CF684897}"/>
              </a:ext>
            </a:extLst>
          </p:cNvPr>
          <p:cNvSpPr/>
          <p:nvPr userDrawn="1"/>
        </p:nvSpPr>
        <p:spPr>
          <a:xfrm>
            <a:off x="0" y="-3260"/>
            <a:ext cx="9899650" cy="45719"/>
          </a:xfrm>
          <a:prstGeom prst="rect">
            <a:avLst/>
          </a:prstGeom>
          <a:solidFill>
            <a:srgbClr val="7BB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5" name="그림 103">
            <a:extLst>
              <a:ext uri="{FF2B5EF4-FFF2-40B4-BE49-F238E27FC236}">
                <a16:creationId xmlns:a16="http://schemas.microsoft.com/office/drawing/2014/main" id="{BC260B33-0E61-4FC1-9496-9CCACB0DD0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99194" y="6592612"/>
            <a:ext cx="612788" cy="153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모서리가 둥근 직사각형 9">
            <a:extLst>
              <a:ext uri="{FF2B5EF4-FFF2-40B4-BE49-F238E27FC236}">
                <a16:creationId xmlns:a16="http://schemas.microsoft.com/office/drawing/2014/main" id="{245F2781-848E-4DC1-836A-CA5276D346A3}"/>
              </a:ext>
            </a:extLst>
          </p:cNvPr>
          <p:cNvSpPr/>
          <p:nvPr userDrawn="1"/>
        </p:nvSpPr>
        <p:spPr>
          <a:xfrm>
            <a:off x="4640263" y="6640869"/>
            <a:ext cx="619125" cy="218959"/>
          </a:xfrm>
          <a:prstGeom prst="roundRect">
            <a:avLst>
              <a:gd name="adj" fmla="val 8862"/>
            </a:avLst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1531488-9531-4D96-81FC-23C9CCF6EBED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65" y="6598449"/>
            <a:ext cx="760733" cy="169051"/>
          </a:xfrm>
          <a:prstGeom prst="rect">
            <a:avLst/>
          </a:prstGeom>
        </p:spPr>
      </p:pic>
      <p:sp>
        <p:nvSpPr>
          <p:cNvPr id="18" name="Rectangle 133">
            <a:extLst>
              <a:ext uri="{FF2B5EF4-FFF2-40B4-BE49-F238E27FC236}">
                <a16:creationId xmlns:a16="http://schemas.microsoft.com/office/drawing/2014/main" id="{AB19A1EE-B80A-4380-BC87-07293E52592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531666" y="6692672"/>
            <a:ext cx="842962" cy="123111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0" marR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0438BB-A453-4BC9-9964-F4F083141B54}" type="slidenum">
              <a:rPr lang="en-US" altLang="ko-KR" sz="800" b="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pPr marL="0" marR="0" indent="0" algn="ct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ko-KR" sz="800" b="0" kern="1200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9916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0" r:id="rId2"/>
    <p:sldLayoutId id="2147483685" r:id="rId3"/>
    <p:sldLayoutId id="2147483686" r:id="rId4"/>
    <p:sldLayoutId id="2147483687" r:id="rId5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583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nsugang.hit.ac.kr/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수강신청을 하기 위해 로그인을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200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 사이트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    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https://nsugang.hit.ac.kr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에 접속합니다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로그인 창에서 학번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 입력 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“Enter”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또는 로그인 버튼 클릭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영역에는 수강신청과 관련된 안내문구가 표시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반드시 안내 문구를 확인 후 수강신청을 진행하기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비밀번호는 종합 정보 시스템 로그인할 때 사용하는 비밀번호를 입력해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후 다른 컴퓨터에서 또 로그인하면 이전 로그인 되었던 수강신청 화면에서는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로그아웃이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주의하시기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C9BC390-38A6-46C8-8B45-327090349A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342830"/>
            <a:ext cx="4949824" cy="506635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07783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D2AADE4-C29D-4CA4-BDDF-7EA1F9A521B7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28710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309E031-8E88-4327-9272-E4EC2FF25AE0}"/>
              </a:ext>
            </a:extLst>
          </p:cNvPr>
          <p:cNvSpPr/>
          <p:nvPr/>
        </p:nvSpPr>
        <p:spPr>
          <a:xfrm>
            <a:off x="398434" y="4811599"/>
            <a:ext cx="4140010" cy="507928"/>
          </a:xfrm>
          <a:prstGeom prst="rect">
            <a:avLst/>
          </a:prstGeom>
          <a:solidFill>
            <a:srgbClr val="0054A6">
              <a:alpha val="3000"/>
            </a:srgbClr>
          </a:solidFill>
          <a:ln w="254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C391C0-3421-4E97-AA20-0F1F07883B2B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92651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FCFF07-DBCD-4D18-940F-FE5B3A65F665}"/>
              </a:ext>
            </a:extLst>
          </p:cNvPr>
          <p:cNvSpPr txBox="1">
            <a:spLocks noChangeAspect="1"/>
          </p:cNvSpPr>
          <p:nvPr/>
        </p:nvSpPr>
        <p:spPr>
          <a:xfrm>
            <a:off x="290021" y="474196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6CF239-695A-40A2-9E3D-AE6E541D0C6D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330033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8B6692-B9BE-44C4-BDD5-7850CE3634B9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374777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F59A4FB-CCB8-466C-9215-FE139EF7F14F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36119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26B0F0-C287-419B-A080-F1024B4A0C28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63836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2669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기본강좌</a:t>
            </a:r>
            <a:r>
              <a:rPr lang="en-US" altLang="ko-KR" dirty="0"/>
              <a:t>(</a:t>
            </a:r>
            <a:r>
              <a:rPr lang="ko-KR" altLang="en-US" dirty="0" err="1"/>
              <a:t>본인학년</a:t>
            </a:r>
            <a:r>
              <a:rPr lang="en-US" altLang="ko-KR" dirty="0"/>
              <a:t>)</a:t>
            </a:r>
            <a:r>
              <a:rPr lang="ko-KR" altLang="en-US" dirty="0"/>
              <a:t>을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9186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본인이 신청 가능한 전공 또는 교양 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클릭하면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 신청 한 내역을 보여주는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이수 구분을 잘 확인해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수강신청에 꼭 필요한 내용을 확인할 수 있는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Step6.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로그아웃 버튼은 수강신청 시스템의 로그아웃을 하는데 사용하는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버튼입니다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18036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E768C16-BF8A-4D34-8425-019628473528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l="741" r="8970"/>
          <a:stretch/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74497" y="2369969"/>
            <a:ext cx="743282" cy="26027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72372" y="22261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1025088" y="2871307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93530" y="27426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63957" y="2865691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44214" y="28966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751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12D7C54-EE9D-4C80-8C39-103C7E2E266F}"/>
              </a:ext>
            </a:extLst>
          </p:cNvPr>
          <p:cNvSpPr/>
          <p:nvPr/>
        </p:nvSpPr>
        <p:spPr>
          <a:xfrm>
            <a:off x="989435" y="1845797"/>
            <a:ext cx="4058547" cy="66875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D5D0AAF-FB48-436B-B207-10FC2FDAB3E8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5303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182EB0-E48F-4B7E-BDA4-911BAF397877}"/>
              </a:ext>
            </a:extLst>
          </p:cNvPr>
          <p:cNvSpPr txBox="1">
            <a:spLocks noChangeAspect="1"/>
          </p:cNvSpPr>
          <p:nvPr/>
        </p:nvSpPr>
        <p:spPr>
          <a:xfrm>
            <a:off x="859973" y="18105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96EBC4D4-0B6C-46A0-8AF4-40A05DA57421}"/>
              </a:ext>
            </a:extLst>
          </p:cNvPr>
          <p:cNvSpPr/>
          <p:nvPr/>
        </p:nvSpPr>
        <p:spPr>
          <a:xfrm>
            <a:off x="979053" y="1474817"/>
            <a:ext cx="4068929" cy="314784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8FCECA3-1DC4-4DA2-A3CE-D2B3447CF91F}"/>
              </a:ext>
            </a:extLst>
          </p:cNvPr>
          <p:cNvSpPr txBox="1">
            <a:spLocks noChangeAspect="1"/>
          </p:cNvSpPr>
          <p:nvPr/>
        </p:nvSpPr>
        <p:spPr>
          <a:xfrm>
            <a:off x="999720" y="136155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7677BFF-DDC3-4301-90AB-431499AD73EB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304837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6D28BAF2-3739-483F-8392-5DD44EDC3B7D}"/>
              </a:ext>
            </a:extLst>
          </p:cNvPr>
          <p:cNvSpPr/>
          <p:nvPr/>
        </p:nvSpPr>
        <p:spPr>
          <a:xfrm>
            <a:off x="167432" y="1442845"/>
            <a:ext cx="773462" cy="240356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6ECD8B3C-BECF-4757-A5D0-D959BEEC53C1}"/>
              </a:ext>
            </a:extLst>
          </p:cNvPr>
          <p:cNvSpPr/>
          <p:nvPr/>
        </p:nvSpPr>
        <p:spPr>
          <a:xfrm>
            <a:off x="164092" y="3779606"/>
            <a:ext cx="773462" cy="21850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059C9DA-32C8-4174-B463-65245BAFEC37}"/>
              </a:ext>
            </a:extLst>
          </p:cNvPr>
          <p:cNvSpPr txBox="1">
            <a:spLocks noChangeAspect="1"/>
          </p:cNvSpPr>
          <p:nvPr/>
        </p:nvSpPr>
        <p:spPr>
          <a:xfrm>
            <a:off x="85326" y="135411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19B6DB5-F9A9-40DC-B593-D4E5E29659EF}"/>
              </a:ext>
            </a:extLst>
          </p:cNvPr>
          <p:cNvSpPr txBox="1">
            <a:spLocks noChangeAspect="1"/>
          </p:cNvSpPr>
          <p:nvPr/>
        </p:nvSpPr>
        <p:spPr>
          <a:xfrm>
            <a:off x="85676" y="3707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7D72992-8567-445F-AD23-F863DCDC08E5}"/>
              </a:ext>
            </a:extLst>
          </p:cNvPr>
          <p:cNvSpPr txBox="1">
            <a:spLocks noChangeAspect="1"/>
          </p:cNvSpPr>
          <p:nvPr/>
        </p:nvSpPr>
        <p:spPr>
          <a:xfrm>
            <a:off x="5628111" y="33349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96987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9AE3CC26-8A70-4F62-87B5-BF61CC4C5A6A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r="2303"/>
          <a:stretch/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전공강좌</a:t>
            </a:r>
            <a:r>
              <a:rPr lang="en-US" altLang="ko-KR" dirty="0"/>
              <a:t>(</a:t>
            </a:r>
            <a:r>
              <a:rPr lang="ko-KR" altLang="en-US" dirty="0" err="1"/>
              <a:t>다른학년</a:t>
            </a:r>
            <a:r>
              <a:rPr lang="en-US" altLang="ko-KR" dirty="0"/>
              <a:t>)</a:t>
            </a:r>
            <a:r>
              <a:rPr lang="ko-KR" altLang="en-US" dirty="0"/>
              <a:t>의 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다른 학년의 전공강좌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수강 학년을 변경 후 검색 버튼을 누르면 해당 수강 학년의 교과목만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조회됩니다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01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44856" y="2566276"/>
            <a:ext cx="728637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63983" y="24685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50723" y="307474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19165" y="292701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6588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19128" y="3076377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4999385" y="309780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4324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33321" y="2609885"/>
            <a:ext cx="4066063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650180" y="247848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6918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>
            <a:extLst>
              <a:ext uri="{FF2B5EF4-FFF2-40B4-BE49-F238E27FC236}">
                <a16:creationId xmlns:a16="http://schemas.microsoft.com/office/drawing/2014/main" id="{29BE276B-C3AE-4EEB-90DA-678DF2941F60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교양강좌를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교양강좌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 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 버튼을 누르면 선택한 조건의 교과목만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07822" y="2747504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62847" y="25618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41198" y="3083129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19165" y="293540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5836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33896" y="3084766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4988986" y="31061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4411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09492" y="2621257"/>
            <a:ext cx="4125081" cy="202592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650180" y="248687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30623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CC2F061-AE35-4671-A01A-52D74098D39E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전체</a:t>
            </a:r>
            <a:r>
              <a:rPr lang="en-US" altLang="ko-KR" dirty="0"/>
              <a:t>(</a:t>
            </a:r>
            <a:r>
              <a:rPr lang="ko-KR" altLang="en-US" dirty="0"/>
              <a:t>타과</a:t>
            </a:r>
            <a:r>
              <a:rPr lang="en-US" altLang="ko-KR" dirty="0"/>
              <a:t>)</a:t>
            </a:r>
            <a:r>
              <a:rPr lang="ko-KR" altLang="en-US" dirty="0"/>
              <a:t>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전체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타과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검색버튼을 누르면 선택한 검색조건의 교과목만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학과를 선택하거나 교과목명을 입력해야 검색이 가능합니다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100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00569" y="2923061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46069" y="274691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35081" y="328228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793998" y="330600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50097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21225" y="3282781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01482" y="33137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78672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04309" y="2446934"/>
            <a:ext cx="4122340" cy="56713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853051" y="234356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5450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1EC5C226-3088-4640-A187-BFCB44D1DD35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 err="1"/>
              <a:t>재수강될</a:t>
            </a:r>
            <a:r>
              <a:rPr lang="ko-KR" altLang="en-US" dirty="0"/>
              <a:t> 강좌를 보여주고</a:t>
            </a:r>
            <a:r>
              <a:rPr lang="en-US" altLang="ko-KR" dirty="0"/>
              <a:t>, </a:t>
            </a:r>
            <a:r>
              <a:rPr lang="ko-KR" altLang="en-US" dirty="0"/>
              <a:t>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재수강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재수강 신청할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재수강 학점이 기이수학점보다 적어 졸업학점이 미달될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꼭 확인하고 수강신청하기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ex) 2020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학기에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(3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F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를 부여 받아 이번학기에 재수강 신청할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교과목의 개설학점이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학점인 경우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6422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2180" y="3087258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37680" y="292063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25556" y="3300194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784473" y="332392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4997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52509" y="3293442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42291" y="331486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81964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186DF83-8C30-49BD-9E47-E78EEB012E1C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수강신청한 내역을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649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수강신청 한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수강신청한 내역이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수강신청한 과목의 이수 구분과 신청 학점은 꼭 확인해야 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15075" y="3280030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70100" y="31229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8040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6F59FE-78B1-44FF-BA8D-AE5146EA43BF}"/>
              </a:ext>
            </a:extLst>
          </p:cNvPr>
          <p:cNvSpPr txBox="1">
            <a:spLocks noChangeAspect="1"/>
          </p:cNvSpPr>
          <p:nvPr/>
        </p:nvSpPr>
        <p:spPr>
          <a:xfrm>
            <a:off x="5628110" y="208227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8308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957D7764-A0C0-4B33-875D-783DA369C283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전체 성적을 조회하는 팝업입니다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25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성적조회를 클릭하면 팝업으로 학생의 전체성적이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1713" y="4254733"/>
            <a:ext cx="889222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9764" y="417439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9594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4F1A8ADC-49F8-4DD9-995F-54ABE40F182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수강신청한 강좌들의 시간표를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25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시간표를 클릭하면 팝업으로  수강신청한 과목의 시간표가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1442" y="4548040"/>
            <a:ext cx="878056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4122" y="447123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4366239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6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27309</TotalTime>
  <Words>483</Words>
  <Application>Microsoft Office PowerPoint</Application>
  <PresentationFormat>사용자 지정</PresentationFormat>
  <Paragraphs>148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9</vt:i4>
      </vt:variant>
    </vt:vector>
  </HeadingPairs>
  <TitlesOfParts>
    <vt:vector size="16" baseType="lpstr">
      <vt:lpstr>맑은 고딕</vt:lpstr>
      <vt:lpstr>나눔고딕</vt:lpstr>
      <vt:lpstr>Wingdings</vt:lpstr>
      <vt:lpstr>Arial</vt:lpstr>
      <vt:lpstr>디자인 사용자 지정</vt:lpstr>
      <vt:lpstr>5_디자인 사용자 지정</vt:lpstr>
      <vt:lpstr>6_디자인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acanet120</dc:creator>
  <cp:lastModifiedBy>User</cp:lastModifiedBy>
  <cp:revision>1369</cp:revision>
  <cp:lastPrinted>2021-08-09T23:22:36Z</cp:lastPrinted>
  <dcterms:created xsi:type="dcterms:W3CDTF">2018-02-19T06:19:09Z</dcterms:created>
  <dcterms:modified xsi:type="dcterms:W3CDTF">2021-08-10T02:40:56Z</dcterms:modified>
</cp:coreProperties>
</file>