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  <p:sldMasterId id="2147483672" r:id="rId2"/>
    <p:sldMasterId id="2147483674" r:id="rId3"/>
  </p:sldMasterIdLst>
  <p:notesMasterIdLst>
    <p:notesMasterId r:id="rId13"/>
  </p:notesMasterIdLst>
  <p:sldIdLst>
    <p:sldId id="401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</p:sldIdLst>
  <p:sldSz cx="9899650" cy="6858000"/>
  <p:notesSz cx="9926638" cy="6797675"/>
  <p:embeddedFontLst>
    <p:embeddedFont>
      <p:font typeface="맑은 고딕" panose="020B0503020000020004" pitchFamily="50" charset="-127"/>
      <p:regular r:id="rId14"/>
      <p:bold r:id="rId15"/>
    </p:embeddedFont>
    <p:embeddedFont>
      <p:font typeface="나눔고딕" panose="020B0600000101010101" charset="-127"/>
      <p:regular r:id="rId16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1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j" initials="e" lastIdx="3" clrIdx="0"/>
  <p:cmAuthor id="2" name="임 이랑" initials="임이" lastIdx="1" clrIdx="1">
    <p:extLst>
      <p:ext uri="{19B8F6BF-5375-455C-9EA6-DF929625EA0E}">
        <p15:presenceInfo xmlns:p15="http://schemas.microsoft.com/office/powerpoint/2012/main" userId="3e9522c3034622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D25"/>
    <a:srgbClr val="01673F"/>
    <a:srgbClr val="CAE5DA"/>
    <a:srgbClr val="00633A"/>
    <a:srgbClr val="83BB26"/>
    <a:srgbClr val="7BBD27"/>
    <a:srgbClr val="C5E0B4"/>
    <a:srgbClr val="00693D"/>
    <a:srgbClr val="00653A"/>
    <a:srgbClr val="9AC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78" autoAdjust="0"/>
    <p:restoredTop sz="70342" autoAdjust="0"/>
  </p:normalViewPr>
  <p:slideViewPr>
    <p:cSldViewPr snapToGrid="0">
      <p:cViewPr varScale="1">
        <p:scale>
          <a:sx n="115" d="100"/>
          <a:sy n="115" d="100"/>
        </p:scale>
        <p:origin x="1404" y="108"/>
      </p:cViewPr>
      <p:guideLst>
        <p:guide orient="horz" pos="2160"/>
        <p:guide pos="3118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3935A7C-2D33-48BA-9C65-1CBBB71E09FA}" type="datetimeFigureOut">
              <a:rPr lang="ko-KR" altLang="en-US" smtClean="0"/>
              <a:pPr/>
              <a:t>2023-02-20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08350" y="850900"/>
            <a:ext cx="3309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A896F622-1441-4E77-8FBF-01E4F773981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30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86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FAAB6C-0585-447D-BBDC-D12E3EB2F91D}"/>
              </a:ext>
            </a:extLst>
          </p:cNvPr>
          <p:cNvSpPr txBox="1"/>
          <p:nvPr userDrawn="1"/>
        </p:nvSpPr>
        <p:spPr>
          <a:xfrm>
            <a:off x="8580833" y="125627"/>
            <a:ext cx="1208985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Ⅲ. </a:t>
            </a:r>
            <a:r>
              <a:rPr lang="ko-KR" altLang="en-US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사업수행방안</a:t>
            </a:r>
          </a:p>
        </p:txBody>
      </p:sp>
    </p:spTree>
    <p:extLst>
      <p:ext uri="{BB962C8B-B14F-4D97-AF65-F5344CB8AC3E}">
        <p14:creationId xmlns:p14="http://schemas.microsoft.com/office/powerpoint/2010/main" val="424833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7758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6660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70913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 userDrawn="1"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연관프로세스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007840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0900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629931"/>
            <a:ext cx="2457450" cy="6008993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7833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92474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8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그림 105">
            <a:extLst>
              <a:ext uri="{FF2B5EF4-FFF2-40B4-BE49-F238E27FC236}">
                <a16:creationId xmlns:a16="http://schemas.microsoft.com/office/drawing/2014/main" id="{4AD22ACB-962A-4B7A-8517-D7FDD577E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8688" r="39005" b="485"/>
          <a:stretch/>
        </p:blipFill>
        <p:spPr>
          <a:xfrm>
            <a:off x="-1713" y="1526851"/>
            <a:ext cx="1530029" cy="1521057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F096C1A0-5C24-4060-8B7A-EE9E7509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0" t="1" r="17785" b="10056"/>
          <a:stretch/>
        </p:blipFill>
        <p:spPr>
          <a:xfrm>
            <a:off x="1520259" y="-11063"/>
            <a:ext cx="1524001" cy="1535206"/>
          </a:xfrm>
          <a:prstGeom prst="rect">
            <a:avLst/>
          </a:prstGeom>
        </p:spPr>
      </p:pic>
      <p:grpSp>
        <p:nvGrpSpPr>
          <p:cNvPr id="108" name="그룹 1">
            <a:extLst>
              <a:ext uri="{FF2B5EF4-FFF2-40B4-BE49-F238E27FC236}">
                <a16:creationId xmlns:a16="http://schemas.microsoft.com/office/drawing/2014/main" id="{241481E4-38FA-4637-9574-6028A594D99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263525" y="0"/>
            <a:ext cx="4832350" cy="5129213"/>
            <a:chOff x="-264283" y="0"/>
            <a:chExt cx="4832683" cy="5129456"/>
          </a:xfrm>
        </p:grpSpPr>
        <p:grpSp>
          <p:nvGrpSpPr>
            <p:cNvPr id="109" name="그룹 6">
              <a:extLst>
                <a:ext uri="{FF2B5EF4-FFF2-40B4-BE49-F238E27FC236}">
                  <a16:creationId xmlns:a16="http://schemas.microsoft.com/office/drawing/2014/main" id="{7295293F-0E4A-4C0F-9B93-CF0281B38F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740" y="0"/>
              <a:ext cx="4569140" cy="4565865"/>
              <a:chOff x="-740" y="0"/>
              <a:chExt cx="4569140" cy="4565865"/>
            </a:xfrm>
          </p:grpSpPr>
          <p:pic>
            <p:nvPicPr>
              <p:cNvPr id="187" name="Picture 4" descr="C:\Users\1516960\Desktop\업무\170424_김지현M_청주대학교\청\표지14.jpg">
                <a:extLst>
                  <a:ext uri="{FF2B5EF4-FFF2-40B4-BE49-F238E27FC236}">
                    <a16:creationId xmlns:a16="http://schemas.microsoft.com/office/drawing/2014/main" id="{9E464A2E-4412-433F-A551-F067E6FAF9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522800" cy="1522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8" name="직각 삼각형 187">
                <a:extLst>
                  <a:ext uri="{FF2B5EF4-FFF2-40B4-BE49-F238E27FC236}">
                    <a16:creationId xmlns:a16="http://schemas.microsoft.com/office/drawing/2014/main" id="{698579F1-07B6-4EF2-8E91-6A9507642A04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2453" y="3043364"/>
                <a:ext cx="1522484" cy="1522518"/>
              </a:xfrm>
              <a:prstGeom prst="rtTriangle">
                <a:avLst/>
              </a:prstGeom>
              <a:solidFill>
                <a:srgbClr val="78BE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9" name="직각 삼각형 188">
                <a:extLst>
                  <a:ext uri="{FF2B5EF4-FFF2-40B4-BE49-F238E27FC236}">
                    <a16:creationId xmlns:a16="http://schemas.microsoft.com/office/drawing/2014/main" id="{BB37ED5B-47F4-4FAD-B030-7F6582B6C23A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864" y="-15"/>
                <a:ext cx="1522485" cy="1522517"/>
              </a:xfrm>
              <a:prstGeom prst="rtTriangle">
                <a:avLst/>
              </a:prstGeom>
              <a:solidFill>
                <a:srgbClr val="006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0" name="직각 삼각형 189">
                <a:extLst>
                  <a:ext uri="{FF2B5EF4-FFF2-40B4-BE49-F238E27FC236}">
                    <a16:creationId xmlns:a16="http://schemas.microsoft.com/office/drawing/2014/main" id="{C7D78B80-FC96-4DBE-A995-433D977E3A15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3045899" y="-15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1" name="직각 삼각형 190">
                <a:extLst>
                  <a:ext uri="{FF2B5EF4-FFF2-40B4-BE49-F238E27FC236}">
                    <a16:creationId xmlns:a16="http://schemas.microsoft.com/office/drawing/2014/main" id="{46BFCF86-8F88-4A6B-9415-66D0227E452F}"/>
                  </a:ext>
                </a:extLst>
              </p:cNvPr>
              <p:cNvSpPr/>
              <p:nvPr/>
            </p:nvSpPr>
            <p:spPr>
              <a:xfrm rot="16200000">
                <a:off x="71" y="1521674"/>
                <a:ext cx="1522484" cy="1524105"/>
              </a:xfrm>
              <a:prstGeom prst="rtTriangl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2" name="직각 삼각형 191">
                <a:extLst>
                  <a:ext uri="{FF2B5EF4-FFF2-40B4-BE49-F238E27FC236}">
                    <a16:creationId xmlns:a16="http://schemas.microsoft.com/office/drawing/2014/main" id="{B5B09A85-DA54-4FE5-B0DD-7210093BEE3C}"/>
                  </a:ext>
                </a:extLst>
              </p:cNvPr>
              <p:cNvSpPr>
                <a:spLocks/>
              </p:cNvSpPr>
              <p:nvPr userDrawn="1"/>
            </p:nvSpPr>
            <p:spPr>
              <a:xfrm rot="5400000">
                <a:off x="1524969" y="1520881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10" name="그룹 7">
              <a:extLst>
                <a:ext uri="{FF2B5EF4-FFF2-40B4-BE49-F238E27FC236}">
                  <a16:creationId xmlns:a16="http://schemas.microsoft.com/office/drawing/2014/main" id="{DD472D38-0D27-48F1-9612-0985706C84D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264283" y="1843378"/>
              <a:ext cx="3672548" cy="3286078"/>
              <a:chOff x="-871108" y="5545640"/>
              <a:chExt cx="4991271" cy="4466029"/>
            </a:xfrm>
          </p:grpSpPr>
          <p:grpSp>
            <p:nvGrpSpPr>
              <p:cNvPr id="111" name="Group 5">
                <a:extLst>
                  <a:ext uri="{FF2B5EF4-FFF2-40B4-BE49-F238E27FC236}">
                    <a16:creationId xmlns:a16="http://schemas.microsoft.com/office/drawing/2014/main" id="{6BDE14E4-0699-4B3E-8EBF-10D964AE305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064155">
                <a:off x="-871108" y="5870509"/>
                <a:ext cx="4168405" cy="4141160"/>
                <a:chOff x="-1307" y="-919"/>
                <a:chExt cx="5814" cy="5776"/>
              </a:xfrm>
              <a:solidFill>
                <a:srgbClr val="D1D1D1">
                  <a:alpha val="50196"/>
                </a:srgbClr>
              </a:solidFill>
            </p:grpSpPr>
            <p:sp>
              <p:nvSpPr>
                <p:cNvPr id="150" name="Freeform 6">
                  <a:extLst>
                    <a:ext uri="{FF2B5EF4-FFF2-40B4-BE49-F238E27FC236}">
                      <a16:creationId xmlns:a16="http://schemas.microsoft.com/office/drawing/2014/main" id="{9716A25C-98B6-4104-A6C7-3C7382FC6E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1" name="Freeform 7">
                  <a:extLst>
                    <a:ext uri="{FF2B5EF4-FFF2-40B4-BE49-F238E27FC236}">
                      <a16:creationId xmlns:a16="http://schemas.microsoft.com/office/drawing/2014/main" id="{1BDD2EB5-A8FB-403F-83F6-D0185AC9ED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2" name="Freeform 8">
                  <a:extLst>
                    <a:ext uri="{FF2B5EF4-FFF2-40B4-BE49-F238E27FC236}">
                      <a16:creationId xmlns:a16="http://schemas.microsoft.com/office/drawing/2014/main" id="{246C59FC-A073-483C-BAFA-7C286AB2C1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3" name="Freeform 9">
                  <a:extLst>
                    <a:ext uri="{FF2B5EF4-FFF2-40B4-BE49-F238E27FC236}">
                      <a16:creationId xmlns:a16="http://schemas.microsoft.com/office/drawing/2014/main" id="{34144473-33D4-4CD0-9D3E-150EADF5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4" name="Freeform 10">
                  <a:extLst>
                    <a:ext uri="{FF2B5EF4-FFF2-40B4-BE49-F238E27FC236}">
                      <a16:creationId xmlns:a16="http://schemas.microsoft.com/office/drawing/2014/main" id="{26E63EAE-3131-401F-869A-81802459CF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5" name="Freeform 11">
                  <a:extLst>
                    <a:ext uri="{FF2B5EF4-FFF2-40B4-BE49-F238E27FC236}">
                      <a16:creationId xmlns:a16="http://schemas.microsoft.com/office/drawing/2014/main" id="{BD2C3F8C-4DA9-45A8-82A2-9BCA1A647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6" name="Freeform 12">
                  <a:extLst>
                    <a:ext uri="{FF2B5EF4-FFF2-40B4-BE49-F238E27FC236}">
                      <a16:creationId xmlns:a16="http://schemas.microsoft.com/office/drawing/2014/main" id="{1DACA145-4E75-4C19-9536-7C0906D30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7" name="Freeform 13">
                  <a:extLst>
                    <a:ext uri="{FF2B5EF4-FFF2-40B4-BE49-F238E27FC236}">
                      <a16:creationId xmlns:a16="http://schemas.microsoft.com/office/drawing/2014/main" id="{B475C48F-A2E7-4464-9B69-0F690E7B2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8" name="Freeform 14">
                  <a:extLst>
                    <a:ext uri="{FF2B5EF4-FFF2-40B4-BE49-F238E27FC236}">
                      <a16:creationId xmlns:a16="http://schemas.microsoft.com/office/drawing/2014/main" id="{D51FFFE0-D20E-4501-9023-883103605D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9" name="Freeform 15">
                  <a:extLst>
                    <a:ext uri="{FF2B5EF4-FFF2-40B4-BE49-F238E27FC236}">
                      <a16:creationId xmlns:a16="http://schemas.microsoft.com/office/drawing/2014/main" id="{54D509C2-C1FD-4582-8B73-9B2C155E3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0" name="Freeform 16">
                  <a:extLst>
                    <a:ext uri="{FF2B5EF4-FFF2-40B4-BE49-F238E27FC236}">
                      <a16:creationId xmlns:a16="http://schemas.microsoft.com/office/drawing/2014/main" id="{71EB9A86-751C-412A-BEB9-62310BD2AD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1" name="Freeform 17">
                  <a:extLst>
                    <a:ext uri="{FF2B5EF4-FFF2-40B4-BE49-F238E27FC236}">
                      <a16:creationId xmlns:a16="http://schemas.microsoft.com/office/drawing/2014/main" id="{53FC1518-4FA6-43DB-A561-0D6684B36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2" name="Freeform 18">
                  <a:extLst>
                    <a:ext uri="{FF2B5EF4-FFF2-40B4-BE49-F238E27FC236}">
                      <a16:creationId xmlns:a16="http://schemas.microsoft.com/office/drawing/2014/main" id="{DA082766-FC11-4508-8EC9-D86EAD21B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3" name="Freeform 19">
                  <a:extLst>
                    <a:ext uri="{FF2B5EF4-FFF2-40B4-BE49-F238E27FC236}">
                      <a16:creationId xmlns:a16="http://schemas.microsoft.com/office/drawing/2014/main" id="{0C27ECC5-5529-421E-943B-A0DCBD94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4" name="Freeform 20">
                  <a:extLst>
                    <a:ext uri="{FF2B5EF4-FFF2-40B4-BE49-F238E27FC236}">
                      <a16:creationId xmlns:a16="http://schemas.microsoft.com/office/drawing/2014/main" id="{6B56F62B-464A-46C7-8BE0-E8EE061DE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5" name="Freeform 21">
                  <a:extLst>
                    <a:ext uri="{FF2B5EF4-FFF2-40B4-BE49-F238E27FC236}">
                      <a16:creationId xmlns:a16="http://schemas.microsoft.com/office/drawing/2014/main" id="{8E2AB1A8-A2E6-4AD3-BEB5-397CA15D9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6" name="Freeform 22">
                  <a:extLst>
                    <a:ext uri="{FF2B5EF4-FFF2-40B4-BE49-F238E27FC236}">
                      <a16:creationId xmlns:a16="http://schemas.microsoft.com/office/drawing/2014/main" id="{582F12B1-7452-4C7B-A128-796DCB42A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7" name="Freeform 23">
                  <a:extLst>
                    <a:ext uri="{FF2B5EF4-FFF2-40B4-BE49-F238E27FC236}">
                      <a16:creationId xmlns:a16="http://schemas.microsoft.com/office/drawing/2014/main" id="{F8F4076E-0CE3-4431-8545-B1188CCBF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8" name="Freeform 24">
                  <a:extLst>
                    <a:ext uri="{FF2B5EF4-FFF2-40B4-BE49-F238E27FC236}">
                      <a16:creationId xmlns:a16="http://schemas.microsoft.com/office/drawing/2014/main" id="{6F69E9BF-C03F-44F2-8C3D-E778DDEA7C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9" name="Freeform 25">
                  <a:extLst>
                    <a:ext uri="{FF2B5EF4-FFF2-40B4-BE49-F238E27FC236}">
                      <a16:creationId xmlns:a16="http://schemas.microsoft.com/office/drawing/2014/main" id="{3F3605E7-6CE0-4EE9-8F33-2E8F0A3DB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0" name="Freeform 26">
                  <a:extLst>
                    <a:ext uri="{FF2B5EF4-FFF2-40B4-BE49-F238E27FC236}">
                      <a16:creationId xmlns:a16="http://schemas.microsoft.com/office/drawing/2014/main" id="{65BC5FB9-F2B1-4FD0-B0F2-E8ABE89C3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1" name="Freeform 27">
                  <a:extLst>
                    <a:ext uri="{FF2B5EF4-FFF2-40B4-BE49-F238E27FC236}">
                      <a16:creationId xmlns:a16="http://schemas.microsoft.com/office/drawing/2014/main" id="{A9FBD14C-4088-4D2E-84F5-F1F118E04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2" name="Freeform 28">
                  <a:extLst>
                    <a:ext uri="{FF2B5EF4-FFF2-40B4-BE49-F238E27FC236}">
                      <a16:creationId xmlns:a16="http://schemas.microsoft.com/office/drawing/2014/main" id="{0FF2CAEB-CF80-4E9A-BDED-18DDBE3F26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3" name="Freeform 29">
                  <a:extLst>
                    <a:ext uri="{FF2B5EF4-FFF2-40B4-BE49-F238E27FC236}">
                      <a16:creationId xmlns:a16="http://schemas.microsoft.com/office/drawing/2014/main" id="{9A9E16BD-493F-4989-84B6-6E9118EE3E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4" name="Freeform 30">
                  <a:extLst>
                    <a:ext uri="{FF2B5EF4-FFF2-40B4-BE49-F238E27FC236}">
                      <a16:creationId xmlns:a16="http://schemas.microsoft.com/office/drawing/2014/main" id="{89241719-0409-4FDB-A79B-96DE35F1F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5" name="Freeform 31">
                  <a:extLst>
                    <a:ext uri="{FF2B5EF4-FFF2-40B4-BE49-F238E27FC236}">
                      <a16:creationId xmlns:a16="http://schemas.microsoft.com/office/drawing/2014/main" id="{912619CB-920B-469E-B22C-6FF8206A69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6" name="Freeform 32">
                  <a:extLst>
                    <a:ext uri="{FF2B5EF4-FFF2-40B4-BE49-F238E27FC236}">
                      <a16:creationId xmlns:a16="http://schemas.microsoft.com/office/drawing/2014/main" id="{F1BAAA09-907B-4200-8D35-5321F35A12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7" name="Freeform 33">
                  <a:extLst>
                    <a:ext uri="{FF2B5EF4-FFF2-40B4-BE49-F238E27FC236}">
                      <a16:creationId xmlns:a16="http://schemas.microsoft.com/office/drawing/2014/main" id="{5A88FF9D-1D18-44F7-B0BB-90A30A795A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8" name="Freeform 34">
                  <a:extLst>
                    <a:ext uri="{FF2B5EF4-FFF2-40B4-BE49-F238E27FC236}">
                      <a16:creationId xmlns:a16="http://schemas.microsoft.com/office/drawing/2014/main" id="{A9C17BB6-99B6-4746-8841-62B75EA70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9" name="Freeform 35">
                  <a:extLst>
                    <a:ext uri="{FF2B5EF4-FFF2-40B4-BE49-F238E27FC236}">
                      <a16:creationId xmlns:a16="http://schemas.microsoft.com/office/drawing/2014/main" id="{4E7F2908-18B1-433E-808B-830D678DA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0" name="Freeform 36">
                  <a:extLst>
                    <a:ext uri="{FF2B5EF4-FFF2-40B4-BE49-F238E27FC236}">
                      <a16:creationId xmlns:a16="http://schemas.microsoft.com/office/drawing/2014/main" id="{FE32E4BD-7CFA-4D59-894E-37FF42A17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1" name="Freeform 37">
                  <a:extLst>
                    <a:ext uri="{FF2B5EF4-FFF2-40B4-BE49-F238E27FC236}">
                      <a16:creationId xmlns:a16="http://schemas.microsoft.com/office/drawing/2014/main" id="{DC76B0BF-F84E-4DCD-B50C-6D732BD880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2" name="Freeform 38">
                  <a:extLst>
                    <a:ext uri="{FF2B5EF4-FFF2-40B4-BE49-F238E27FC236}">
                      <a16:creationId xmlns:a16="http://schemas.microsoft.com/office/drawing/2014/main" id="{53E075C7-B24E-4AEB-90B4-560FCA7D9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3" name="Freeform 39">
                  <a:extLst>
                    <a:ext uri="{FF2B5EF4-FFF2-40B4-BE49-F238E27FC236}">
                      <a16:creationId xmlns:a16="http://schemas.microsoft.com/office/drawing/2014/main" id="{1425FE0E-346B-4E97-821F-23A57B49A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4" name="Freeform 40">
                  <a:extLst>
                    <a:ext uri="{FF2B5EF4-FFF2-40B4-BE49-F238E27FC236}">
                      <a16:creationId xmlns:a16="http://schemas.microsoft.com/office/drawing/2014/main" id="{D1584287-8EFB-4E61-8D94-5C1F33247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5" name="Freeform 41">
                  <a:extLst>
                    <a:ext uri="{FF2B5EF4-FFF2-40B4-BE49-F238E27FC236}">
                      <a16:creationId xmlns:a16="http://schemas.microsoft.com/office/drawing/2014/main" id="{E8BAAC1A-8C99-4BC7-BDE1-24C68DEA5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6" name="Freeform 42">
                  <a:extLst>
                    <a:ext uri="{FF2B5EF4-FFF2-40B4-BE49-F238E27FC236}">
                      <a16:creationId xmlns:a16="http://schemas.microsoft.com/office/drawing/2014/main" id="{6F3C83E8-7BEA-483F-8C91-6D8074C596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112" name="Group 5">
                <a:extLst>
                  <a:ext uri="{FF2B5EF4-FFF2-40B4-BE49-F238E27FC236}">
                    <a16:creationId xmlns:a16="http://schemas.microsoft.com/office/drawing/2014/main" id="{4C954403-3250-4E50-82EB-3B13E1AB88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7144555">
                <a:off x="-34620" y="5559263"/>
                <a:ext cx="4168405" cy="4141160"/>
                <a:chOff x="-1307" y="-919"/>
                <a:chExt cx="5814" cy="5776"/>
              </a:xfrm>
              <a:solidFill>
                <a:srgbClr val="D1D1D1"/>
              </a:solidFill>
            </p:grpSpPr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36FEAB83-535B-4053-BD0B-504E6F31D0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4" name="Freeform 7">
                  <a:extLst>
                    <a:ext uri="{FF2B5EF4-FFF2-40B4-BE49-F238E27FC236}">
                      <a16:creationId xmlns:a16="http://schemas.microsoft.com/office/drawing/2014/main" id="{3A3B2E20-9679-4826-8DA0-6775B28C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5" name="Freeform 8">
                  <a:extLst>
                    <a:ext uri="{FF2B5EF4-FFF2-40B4-BE49-F238E27FC236}">
                      <a16:creationId xmlns:a16="http://schemas.microsoft.com/office/drawing/2014/main" id="{38E97B63-3F46-458A-B44B-076266211B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6" name="Freeform 9">
                  <a:extLst>
                    <a:ext uri="{FF2B5EF4-FFF2-40B4-BE49-F238E27FC236}">
                      <a16:creationId xmlns:a16="http://schemas.microsoft.com/office/drawing/2014/main" id="{9E44996A-D56A-4FD2-9D54-D345FAD57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7" name="Freeform 10">
                  <a:extLst>
                    <a:ext uri="{FF2B5EF4-FFF2-40B4-BE49-F238E27FC236}">
                      <a16:creationId xmlns:a16="http://schemas.microsoft.com/office/drawing/2014/main" id="{EDF0D976-3067-4578-AA2C-CE2908B49D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8" name="Freeform 11">
                  <a:extLst>
                    <a:ext uri="{FF2B5EF4-FFF2-40B4-BE49-F238E27FC236}">
                      <a16:creationId xmlns:a16="http://schemas.microsoft.com/office/drawing/2014/main" id="{B00A5789-5EA8-4D8C-A473-0957E3BC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9" name="Freeform 12">
                  <a:extLst>
                    <a:ext uri="{FF2B5EF4-FFF2-40B4-BE49-F238E27FC236}">
                      <a16:creationId xmlns:a16="http://schemas.microsoft.com/office/drawing/2014/main" id="{13878744-168F-4968-8A92-7873BC1F6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0" name="Freeform 13">
                  <a:extLst>
                    <a:ext uri="{FF2B5EF4-FFF2-40B4-BE49-F238E27FC236}">
                      <a16:creationId xmlns:a16="http://schemas.microsoft.com/office/drawing/2014/main" id="{243F72D0-AFFE-47BC-A568-E914FF0B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1" name="Freeform 14">
                  <a:extLst>
                    <a:ext uri="{FF2B5EF4-FFF2-40B4-BE49-F238E27FC236}">
                      <a16:creationId xmlns:a16="http://schemas.microsoft.com/office/drawing/2014/main" id="{F180B0CF-D36C-4E75-B631-2BB54ECF3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2" name="Freeform 15">
                  <a:extLst>
                    <a:ext uri="{FF2B5EF4-FFF2-40B4-BE49-F238E27FC236}">
                      <a16:creationId xmlns:a16="http://schemas.microsoft.com/office/drawing/2014/main" id="{01249444-FDFC-4360-B068-7231AF8E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3" name="Freeform 16">
                  <a:extLst>
                    <a:ext uri="{FF2B5EF4-FFF2-40B4-BE49-F238E27FC236}">
                      <a16:creationId xmlns:a16="http://schemas.microsoft.com/office/drawing/2014/main" id="{B48D6DC4-EF10-4B80-BEA6-172094974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4" name="Freeform 17">
                  <a:extLst>
                    <a:ext uri="{FF2B5EF4-FFF2-40B4-BE49-F238E27FC236}">
                      <a16:creationId xmlns:a16="http://schemas.microsoft.com/office/drawing/2014/main" id="{D8605657-4329-4604-904B-67588D79E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5" name="Freeform 18">
                  <a:extLst>
                    <a:ext uri="{FF2B5EF4-FFF2-40B4-BE49-F238E27FC236}">
                      <a16:creationId xmlns:a16="http://schemas.microsoft.com/office/drawing/2014/main" id="{CEAE725A-8FF0-4B94-A707-6AF5F8DED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6" name="Freeform 19">
                  <a:extLst>
                    <a:ext uri="{FF2B5EF4-FFF2-40B4-BE49-F238E27FC236}">
                      <a16:creationId xmlns:a16="http://schemas.microsoft.com/office/drawing/2014/main" id="{305A084F-1D21-40FB-8D45-00823BCF86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7" name="Freeform 20">
                  <a:extLst>
                    <a:ext uri="{FF2B5EF4-FFF2-40B4-BE49-F238E27FC236}">
                      <a16:creationId xmlns:a16="http://schemas.microsoft.com/office/drawing/2014/main" id="{ED782534-6849-4DE9-B88C-D00B7682A1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Freeform 21">
                  <a:extLst>
                    <a:ext uri="{FF2B5EF4-FFF2-40B4-BE49-F238E27FC236}">
                      <a16:creationId xmlns:a16="http://schemas.microsoft.com/office/drawing/2014/main" id="{32DD9272-2A3E-456B-B756-D28D8BEEE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9" name="Freeform 22">
                  <a:extLst>
                    <a:ext uri="{FF2B5EF4-FFF2-40B4-BE49-F238E27FC236}">
                      <a16:creationId xmlns:a16="http://schemas.microsoft.com/office/drawing/2014/main" id="{FEECA5F8-3F6D-42EC-A493-CF1016D2D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0" name="Freeform 23">
                  <a:extLst>
                    <a:ext uri="{FF2B5EF4-FFF2-40B4-BE49-F238E27FC236}">
                      <a16:creationId xmlns:a16="http://schemas.microsoft.com/office/drawing/2014/main" id="{FE98C72E-28FC-4C26-9743-9640372B4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1" name="Freeform 24">
                  <a:extLst>
                    <a:ext uri="{FF2B5EF4-FFF2-40B4-BE49-F238E27FC236}">
                      <a16:creationId xmlns:a16="http://schemas.microsoft.com/office/drawing/2014/main" id="{804B51D2-9918-4547-B85D-05C50B472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2" name="Freeform 25">
                  <a:extLst>
                    <a:ext uri="{FF2B5EF4-FFF2-40B4-BE49-F238E27FC236}">
                      <a16:creationId xmlns:a16="http://schemas.microsoft.com/office/drawing/2014/main" id="{6DB4BDF1-9DC6-42AF-87FF-02923CD77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3" name="Freeform 26">
                  <a:extLst>
                    <a:ext uri="{FF2B5EF4-FFF2-40B4-BE49-F238E27FC236}">
                      <a16:creationId xmlns:a16="http://schemas.microsoft.com/office/drawing/2014/main" id="{91FF7432-B75D-4BDE-802B-2A44F2CDD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4" name="Freeform 27">
                  <a:extLst>
                    <a:ext uri="{FF2B5EF4-FFF2-40B4-BE49-F238E27FC236}">
                      <a16:creationId xmlns:a16="http://schemas.microsoft.com/office/drawing/2014/main" id="{C3D9760C-E29C-45C8-B810-56B885D6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5" name="Freeform 28">
                  <a:extLst>
                    <a:ext uri="{FF2B5EF4-FFF2-40B4-BE49-F238E27FC236}">
                      <a16:creationId xmlns:a16="http://schemas.microsoft.com/office/drawing/2014/main" id="{05CDE81C-F874-4A85-AEAF-1207E1E5E5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6" name="Freeform 29">
                  <a:extLst>
                    <a:ext uri="{FF2B5EF4-FFF2-40B4-BE49-F238E27FC236}">
                      <a16:creationId xmlns:a16="http://schemas.microsoft.com/office/drawing/2014/main" id="{9120D794-9451-4125-8FF3-A0BB36E7E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7" name="Freeform 30">
                  <a:extLst>
                    <a:ext uri="{FF2B5EF4-FFF2-40B4-BE49-F238E27FC236}">
                      <a16:creationId xmlns:a16="http://schemas.microsoft.com/office/drawing/2014/main" id="{A8E2607B-D842-477D-B631-68043D31A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8" name="Freeform 31">
                  <a:extLst>
                    <a:ext uri="{FF2B5EF4-FFF2-40B4-BE49-F238E27FC236}">
                      <a16:creationId xmlns:a16="http://schemas.microsoft.com/office/drawing/2014/main" id="{6AA1CA00-B6C9-4AC0-8484-253B02A79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9" name="Freeform 32">
                  <a:extLst>
                    <a:ext uri="{FF2B5EF4-FFF2-40B4-BE49-F238E27FC236}">
                      <a16:creationId xmlns:a16="http://schemas.microsoft.com/office/drawing/2014/main" id="{A5FA7629-5517-45FE-922D-82520064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0" name="Freeform 33">
                  <a:extLst>
                    <a:ext uri="{FF2B5EF4-FFF2-40B4-BE49-F238E27FC236}">
                      <a16:creationId xmlns:a16="http://schemas.microsoft.com/office/drawing/2014/main" id="{03F2E6A8-786D-404C-8CBE-697E0750F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1" name="Freeform 34">
                  <a:extLst>
                    <a:ext uri="{FF2B5EF4-FFF2-40B4-BE49-F238E27FC236}">
                      <a16:creationId xmlns:a16="http://schemas.microsoft.com/office/drawing/2014/main" id="{D7A594EB-85DA-48E6-B14B-7534FFB40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2" name="Freeform 35">
                  <a:extLst>
                    <a:ext uri="{FF2B5EF4-FFF2-40B4-BE49-F238E27FC236}">
                      <a16:creationId xmlns:a16="http://schemas.microsoft.com/office/drawing/2014/main" id="{40A1674A-6523-4019-A14C-B3C998A757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3" name="Freeform 36">
                  <a:extLst>
                    <a:ext uri="{FF2B5EF4-FFF2-40B4-BE49-F238E27FC236}">
                      <a16:creationId xmlns:a16="http://schemas.microsoft.com/office/drawing/2014/main" id="{94F4646F-462C-4E10-923B-245007ABC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4" name="Freeform 37">
                  <a:extLst>
                    <a:ext uri="{FF2B5EF4-FFF2-40B4-BE49-F238E27FC236}">
                      <a16:creationId xmlns:a16="http://schemas.microsoft.com/office/drawing/2014/main" id="{4B245E71-E0A0-4E5A-A029-55CC4DED8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5" name="Freeform 38">
                  <a:extLst>
                    <a:ext uri="{FF2B5EF4-FFF2-40B4-BE49-F238E27FC236}">
                      <a16:creationId xmlns:a16="http://schemas.microsoft.com/office/drawing/2014/main" id="{465C8768-ED77-4829-A78D-D0C661468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6" name="Freeform 39">
                  <a:extLst>
                    <a:ext uri="{FF2B5EF4-FFF2-40B4-BE49-F238E27FC236}">
                      <a16:creationId xmlns:a16="http://schemas.microsoft.com/office/drawing/2014/main" id="{8CC696C1-1968-4FB8-9E2C-58E4BF7C7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7" name="Freeform 40">
                  <a:extLst>
                    <a:ext uri="{FF2B5EF4-FFF2-40B4-BE49-F238E27FC236}">
                      <a16:creationId xmlns:a16="http://schemas.microsoft.com/office/drawing/2014/main" id="{337DEB5A-3AB1-4F28-A876-B77FADED36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8" name="Freeform 41">
                  <a:extLst>
                    <a:ext uri="{FF2B5EF4-FFF2-40B4-BE49-F238E27FC236}">
                      <a16:creationId xmlns:a16="http://schemas.microsoft.com/office/drawing/2014/main" id="{5DBB0D3F-F39D-441F-9E4A-6A2A85EC66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9" name="Freeform 42">
                  <a:extLst>
                    <a:ext uri="{FF2B5EF4-FFF2-40B4-BE49-F238E27FC236}">
                      <a16:creationId xmlns:a16="http://schemas.microsoft.com/office/drawing/2014/main" id="{E6792F83-AC6D-44DB-88D3-2F7836AC6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pic>
        <p:nvPicPr>
          <p:cNvPr id="197" name="그림 196">
            <a:extLst>
              <a:ext uri="{FF2B5EF4-FFF2-40B4-BE49-F238E27FC236}">
                <a16:creationId xmlns:a16="http://schemas.microsoft.com/office/drawing/2014/main" id="{A8B155A6-E27F-47F9-87E6-10F17C31371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75" y="6295679"/>
            <a:ext cx="1146320" cy="2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-326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" name="그림 103">
            <a:extLst>
              <a:ext uri="{FF2B5EF4-FFF2-40B4-BE49-F238E27FC236}">
                <a16:creationId xmlns:a16="http://schemas.microsoft.com/office/drawing/2014/main" id="{BC260B33-0E61-4FC1-9496-9CCACB0DD0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9194" y="6592612"/>
            <a:ext cx="612788" cy="15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4640263" y="664086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65" y="6598449"/>
            <a:ext cx="760733" cy="169051"/>
          </a:xfrm>
          <a:prstGeom prst="rect">
            <a:avLst/>
          </a:prstGeom>
        </p:spPr>
      </p:pic>
      <p:sp>
        <p:nvSpPr>
          <p:cNvPr id="18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531666" y="669267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91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85" r:id="rId3"/>
    <p:sldLayoutId id="2147483686" r:id="rId4"/>
    <p:sldLayoutId id="2147483687" r:id="rId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에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42830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07783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398434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9265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290021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36119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6383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266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918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74497" y="2369969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2372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1025088" y="2871307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93530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63957" y="286569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4214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989435" y="1845797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859973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979053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999720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67432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64092" y="3779606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85326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85676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5628111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987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44856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3983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50723" y="307474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19128" y="307637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99385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33321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691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7822" y="2747504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2847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41198" y="3083129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33896" y="3084766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88986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9492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306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0569" y="292306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6069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35081" y="328228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93998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21225" y="328278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01482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4309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853051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45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2180" y="3087258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37680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25556" y="3300194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84473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52509" y="329344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2291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96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64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15075" y="3280030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0100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5628110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30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5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713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9764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594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5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442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122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366239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27309</TotalTime>
  <Words>483</Words>
  <Application>Microsoft Office PowerPoint</Application>
  <PresentationFormat>사용자 지정</PresentationFormat>
  <Paragraphs>148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Wingdings</vt:lpstr>
      <vt:lpstr>맑은 고딕</vt:lpstr>
      <vt:lpstr>나눔고딕</vt:lpstr>
      <vt:lpstr>Arial</vt:lpstr>
      <vt:lpstr>디자인 사용자 지정</vt:lpstr>
      <vt:lpstr>5_디자인 사용자 지정</vt:lpstr>
      <vt:lpstr>6_디자인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acanet120</dc:creator>
  <cp:lastModifiedBy>User</cp:lastModifiedBy>
  <cp:revision>1369</cp:revision>
  <cp:lastPrinted>2021-08-09T23:22:36Z</cp:lastPrinted>
  <dcterms:created xsi:type="dcterms:W3CDTF">2018-02-19T06:19:09Z</dcterms:created>
  <dcterms:modified xsi:type="dcterms:W3CDTF">2023-02-20T01:00:43Z</dcterms:modified>
</cp:coreProperties>
</file>