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7" r:id="rId2"/>
  </p:sldIdLst>
  <p:sldSz cx="21599525" cy="288004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B10B73C0-8200-4C5F-9FA3-B78BCA905950}">
          <p14:sldIdLst/>
        </p14:section>
        <p14:section name="제목 없는 구역" id="{CE01E01B-0DC7-4F9D-8EB2-E8341BEC0088}">
          <p14:sldIdLst>
            <p14:sldId id="25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>
        <p:scale>
          <a:sx n="50" d="100"/>
          <a:sy n="50" d="100"/>
        </p:scale>
        <p:origin x="379" y="-53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d976371a3c09a3f9" providerId="LiveId" clId="{4FFAD4E2-E4B8-43E6-A990-C2BBB31791F8}"/>
    <pc:docChg chg="undo custSel modSld">
      <pc:chgData name="" userId="d976371a3c09a3f9" providerId="LiveId" clId="{4FFAD4E2-E4B8-43E6-A990-C2BBB31791F8}" dt="2022-02-28T14:43:00.961" v="434" actId="14100"/>
      <pc:docMkLst>
        <pc:docMk/>
      </pc:docMkLst>
      <pc:sldChg chg="addSp delSp modSp">
        <pc:chgData name="" userId="d976371a3c09a3f9" providerId="LiveId" clId="{4FFAD4E2-E4B8-43E6-A990-C2BBB31791F8}" dt="2022-02-28T14:43:00.961" v="434" actId="14100"/>
        <pc:sldMkLst>
          <pc:docMk/>
          <pc:sldMk cId="3600625309" sldId="257"/>
        </pc:sldMkLst>
        <pc:spChg chg="mod">
          <ac:chgData name="" userId="d976371a3c09a3f9" providerId="LiveId" clId="{4FFAD4E2-E4B8-43E6-A990-C2BBB31791F8}" dt="2022-02-28T14:33:27.337" v="48" actId="113"/>
          <ac:spMkLst>
            <pc:docMk/>
            <pc:sldMk cId="3600625309" sldId="257"/>
            <ac:spMk id="13" creationId="{E0F08E61-4080-4C2F-8E96-EFAA08B6F7DD}"/>
          </ac:spMkLst>
        </pc:spChg>
        <pc:spChg chg="mod">
          <ac:chgData name="" userId="d976371a3c09a3f9" providerId="LiveId" clId="{4FFAD4E2-E4B8-43E6-A990-C2BBB31791F8}" dt="2022-02-28T14:35:01.425" v="64" actId="15"/>
          <ac:spMkLst>
            <pc:docMk/>
            <pc:sldMk cId="3600625309" sldId="257"/>
            <ac:spMk id="14" creationId="{55B2B055-7341-440B-A86C-1F207F5198C9}"/>
          </ac:spMkLst>
        </pc:spChg>
        <pc:spChg chg="mod">
          <ac:chgData name="" userId="d976371a3c09a3f9" providerId="LiveId" clId="{4FFAD4E2-E4B8-43E6-A990-C2BBB31791F8}" dt="2022-02-28T14:33:27.337" v="48" actId="113"/>
          <ac:spMkLst>
            <pc:docMk/>
            <pc:sldMk cId="3600625309" sldId="257"/>
            <ac:spMk id="15" creationId="{526D5FF2-3672-46CB-AC5E-3E2A9287AC83}"/>
          </ac:spMkLst>
        </pc:spChg>
        <pc:spChg chg="mod">
          <ac:chgData name="" userId="d976371a3c09a3f9" providerId="LiveId" clId="{4FFAD4E2-E4B8-43E6-A990-C2BBB31791F8}" dt="2022-02-28T14:33:46.612" v="49" actId="2711"/>
          <ac:spMkLst>
            <pc:docMk/>
            <pc:sldMk cId="3600625309" sldId="257"/>
            <ac:spMk id="21" creationId="{FF85A825-45D7-4D5F-A5CD-7B0556F69921}"/>
          </ac:spMkLst>
        </pc:spChg>
        <pc:spChg chg="mod">
          <ac:chgData name="" userId="d976371a3c09a3f9" providerId="LiveId" clId="{4FFAD4E2-E4B8-43E6-A990-C2BBB31791F8}" dt="2022-02-28T14:33:46.612" v="49" actId="2711"/>
          <ac:spMkLst>
            <pc:docMk/>
            <pc:sldMk cId="3600625309" sldId="257"/>
            <ac:spMk id="22" creationId="{6EB98132-3B52-4182-8A1C-1A3BDF95AB8B}"/>
          </ac:spMkLst>
        </pc:spChg>
        <pc:spChg chg="mod">
          <ac:chgData name="" userId="d976371a3c09a3f9" providerId="LiveId" clId="{4FFAD4E2-E4B8-43E6-A990-C2BBB31791F8}" dt="2022-02-28T14:33:46.612" v="49" actId="2711"/>
          <ac:spMkLst>
            <pc:docMk/>
            <pc:sldMk cId="3600625309" sldId="257"/>
            <ac:spMk id="23" creationId="{CBDD7AB4-8C90-4CC1-9B4A-B9C810488104}"/>
          </ac:spMkLst>
        </pc:spChg>
        <pc:spChg chg="mod">
          <ac:chgData name="" userId="d976371a3c09a3f9" providerId="LiveId" clId="{4FFAD4E2-E4B8-43E6-A990-C2BBB31791F8}" dt="2022-02-28T14:33:46.612" v="49" actId="2711"/>
          <ac:spMkLst>
            <pc:docMk/>
            <pc:sldMk cId="3600625309" sldId="257"/>
            <ac:spMk id="24" creationId="{6ADC557D-7039-44B6-A68F-40A2A4C22320}"/>
          </ac:spMkLst>
        </pc:spChg>
        <pc:spChg chg="mod">
          <ac:chgData name="" userId="d976371a3c09a3f9" providerId="LiveId" clId="{4FFAD4E2-E4B8-43E6-A990-C2BBB31791F8}" dt="2022-02-28T14:33:27.337" v="48" actId="113"/>
          <ac:spMkLst>
            <pc:docMk/>
            <pc:sldMk cId="3600625309" sldId="257"/>
            <ac:spMk id="29" creationId="{1FDD1C56-BE84-4CFC-B51E-60D842242A02}"/>
          </ac:spMkLst>
        </pc:spChg>
        <pc:spChg chg="mod">
          <ac:chgData name="" userId="d976371a3c09a3f9" providerId="LiveId" clId="{4FFAD4E2-E4B8-43E6-A990-C2BBB31791F8}" dt="2022-02-28T14:33:46.612" v="49" actId="2711"/>
          <ac:spMkLst>
            <pc:docMk/>
            <pc:sldMk cId="3600625309" sldId="257"/>
            <ac:spMk id="30" creationId="{37DB88E8-2913-428A-8469-B7470E8ECB14}"/>
          </ac:spMkLst>
        </pc:spChg>
        <pc:spChg chg="mod">
          <ac:chgData name="" userId="d976371a3c09a3f9" providerId="LiveId" clId="{4FFAD4E2-E4B8-43E6-A990-C2BBB31791F8}" dt="2022-02-28T14:42:55.254" v="433" actId="20577"/>
          <ac:spMkLst>
            <pc:docMk/>
            <pc:sldMk cId="3600625309" sldId="257"/>
            <ac:spMk id="31" creationId="{D2108E80-3378-4007-9576-141D1EFB754E}"/>
          </ac:spMkLst>
        </pc:spChg>
        <pc:spChg chg="mod">
          <ac:chgData name="" userId="d976371a3c09a3f9" providerId="LiveId" clId="{4FFAD4E2-E4B8-43E6-A990-C2BBB31791F8}" dt="2022-02-28T14:33:46.612" v="49" actId="2711"/>
          <ac:spMkLst>
            <pc:docMk/>
            <pc:sldMk cId="3600625309" sldId="257"/>
            <ac:spMk id="32" creationId="{F376F806-D63A-41C1-B23E-A309E1D380FE}"/>
          </ac:spMkLst>
        </pc:spChg>
        <pc:spChg chg="mod">
          <ac:chgData name="" userId="d976371a3c09a3f9" providerId="LiveId" clId="{4FFAD4E2-E4B8-43E6-A990-C2BBB31791F8}" dt="2022-02-28T14:33:46.612" v="49" actId="2711"/>
          <ac:spMkLst>
            <pc:docMk/>
            <pc:sldMk cId="3600625309" sldId="257"/>
            <ac:spMk id="33" creationId="{6DB655F2-427F-4FFB-9CFE-F43CA28B1C72}"/>
          </ac:spMkLst>
        </pc:spChg>
        <pc:spChg chg="mod">
          <ac:chgData name="" userId="d976371a3c09a3f9" providerId="LiveId" clId="{4FFAD4E2-E4B8-43E6-A990-C2BBB31791F8}" dt="2022-02-28T14:33:46.612" v="49" actId="2711"/>
          <ac:spMkLst>
            <pc:docMk/>
            <pc:sldMk cId="3600625309" sldId="257"/>
            <ac:spMk id="34" creationId="{E03B5965-DDF4-4549-8642-324DA8C9DE09}"/>
          </ac:spMkLst>
        </pc:spChg>
        <pc:spChg chg="mod">
          <ac:chgData name="" userId="d976371a3c09a3f9" providerId="LiveId" clId="{4FFAD4E2-E4B8-43E6-A990-C2BBB31791F8}" dt="2022-02-28T14:33:53.750" v="50" actId="20577"/>
          <ac:spMkLst>
            <pc:docMk/>
            <pc:sldMk cId="3600625309" sldId="257"/>
            <ac:spMk id="35" creationId="{7559CB14-5E4A-4653-B290-454944BBEF6A}"/>
          </ac:spMkLst>
        </pc:spChg>
        <pc:spChg chg="mod">
          <ac:chgData name="" userId="d976371a3c09a3f9" providerId="LiveId" clId="{4FFAD4E2-E4B8-43E6-A990-C2BBB31791F8}" dt="2022-02-28T14:33:46.612" v="49" actId="2711"/>
          <ac:spMkLst>
            <pc:docMk/>
            <pc:sldMk cId="3600625309" sldId="257"/>
            <ac:spMk id="36" creationId="{B341529C-8BA2-499D-8E33-1D45F7C51FE0}"/>
          </ac:spMkLst>
        </pc:spChg>
        <pc:spChg chg="mod">
          <ac:chgData name="" userId="d976371a3c09a3f9" providerId="LiveId" clId="{4FFAD4E2-E4B8-43E6-A990-C2BBB31791F8}" dt="2022-02-28T14:34:17.674" v="60" actId="14100"/>
          <ac:spMkLst>
            <pc:docMk/>
            <pc:sldMk cId="3600625309" sldId="257"/>
            <ac:spMk id="38" creationId="{C624B61A-8A8E-457C-8D50-038C10B8F829}"/>
          </ac:spMkLst>
        </pc:spChg>
        <pc:spChg chg="mod">
          <ac:chgData name="" userId="d976371a3c09a3f9" providerId="LiveId" clId="{4FFAD4E2-E4B8-43E6-A990-C2BBB31791F8}" dt="2022-02-28T14:33:46.612" v="49" actId="2711"/>
          <ac:spMkLst>
            <pc:docMk/>
            <pc:sldMk cId="3600625309" sldId="257"/>
            <ac:spMk id="39" creationId="{3A6BCA82-A8BE-443E-BFC8-CD2808C73201}"/>
          </ac:spMkLst>
        </pc:spChg>
        <pc:spChg chg="mod">
          <ac:chgData name="" userId="d976371a3c09a3f9" providerId="LiveId" clId="{4FFAD4E2-E4B8-43E6-A990-C2BBB31791F8}" dt="2022-02-28T14:34:07.734" v="58" actId="14100"/>
          <ac:spMkLst>
            <pc:docMk/>
            <pc:sldMk cId="3600625309" sldId="257"/>
            <ac:spMk id="40" creationId="{C4BF57C9-B801-4E60-ADF5-A5E2185C2B5A}"/>
          </ac:spMkLst>
        </pc:spChg>
        <pc:spChg chg="mod">
          <ac:chgData name="" userId="d976371a3c09a3f9" providerId="LiveId" clId="{4FFAD4E2-E4B8-43E6-A990-C2BBB31791F8}" dt="2022-02-28T14:33:46.612" v="49" actId="2711"/>
          <ac:spMkLst>
            <pc:docMk/>
            <pc:sldMk cId="3600625309" sldId="257"/>
            <ac:spMk id="41" creationId="{94867A39-034D-469A-A173-BDD2A566BEEF}"/>
          </ac:spMkLst>
        </pc:spChg>
        <pc:spChg chg="mod">
          <ac:chgData name="" userId="d976371a3c09a3f9" providerId="LiveId" clId="{4FFAD4E2-E4B8-43E6-A990-C2BBB31791F8}" dt="2022-02-28T14:33:46.612" v="49" actId="2711"/>
          <ac:spMkLst>
            <pc:docMk/>
            <pc:sldMk cId="3600625309" sldId="257"/>
            <ac:spMk id="42" creationId="{E75869F1-0E5B-4583-800E-6350182E5D8A}"/>
          </ac:spMkLst>
        </pc:spChg>
        <pc:spChg chg="mod">
          <ac:chgData name="" userId="d976371a3c09a3f9" providerId="LiveId" clId="{4FFAD4E2-E4B8-43E6-A990-C2BBB31791F8}" dt="2022-02-28T14:33:46.612" v="49" actId="2711"/>
          <ac:spMkLst>
            <pc:docMk/>
            <pc:sldMk cId="3600625309" sldId="257"/>
            <ac:spMk id="43" creationId="{B74C215F-776B-47D7-A50C-20AE2316796A}"/>
          </ac:spMkLst>
        </pc:spChg>
        <pc:spChg chg="mod">
          <ac:chgData name="" userId="d976371a3c09a3f9" providerId="LiveId" clId="{4FFAD4E2-E4B8-43E6-A990-C2BBB31791F8}" dt="2022-02-28T14:34:13.671" v="59" actId="14100"/>
          <ac:spMkLst>
            <pc:docMk/>
            <pc:sldMk cId="3600625309" sldId="257"/>
            <ac:spMk id="44" creationId="{473DE137-EBA2-4B78-AF67-F9A846F56E91}"/>
          </ac:spMkLst>
        </pc:spChg>
        <pc:spChg chg="add del mod">
          <ac:chgData name="" userId="d976371a3c09a3f9" providerId="LiveId" clId="{4FFAD4E2-E4B8-43E6-A990-C2BBB31791F8}" dt="2022-02-28T14:37:43.691" v="118" actId="478"/>
          <ac:spMkLst>
            <pc:docMk/>
            <pc:sldMk cId="3600625309" sldId="257"/>
            <ac:spMk id="149" creationId="{FAC85E30-AF24-4C43-9BF5-A1BC3AFE982E}"/>
          </ac:spMkLst>
        </pc:spChg>
        <pc:spChg chg="add del mod">
          <ac:chgData name="" userId="d976371a3c09a3f9" providerId="LiveId" clId="{4FFAD4E2-E4B8-43E6-A990-C2BBB31791F8}" dt="2022-02-28T14:38:24.656" v="121" actId="478"/>
          <ac:spMkLst>
            <pc:docMk/>
            <pc:sldMk cId="3600625309" sldId="257"/>
            <ac:spMk id="150" creationId="{E6CD6099-BF9D-4702-A6F3-2717505A59B1}"/>
          </ac:spMkLst>
        </pc:spChg>
        <pc:spChg chg="add del mod">
          <ac:chgData name="" userId="d976371a3c09a3f9" providerId="LiveId" clId="{4FFAD4E2-E4B8-43E6-A990-C2BBB31791F8}" dt="2022-02-28T14:39:26.454" v="125" actId="478"/>
          <ac:spMkLst>
            <pc:docMk/>
            <pc:sldMk cId="3600625309" sldId="257"/>
            <ac:spMk id="151" creationId="{695DEEE5-E765-4326-9416-8F0EC0BF6701}"/>
          </ac:spMkLst>
        </pc:spChg>
        <pc:spChg chg="add del">
          <ac:chgData name="" userId="d976371a3c09a3f9" providerId="LiveId" clId="{4FFAD4E2-E4B8-43E6-A990-C2BBB31791F8}" dt="2022-02-28T14:39:28.764" v="127"/>
          <ac:spMkLst>
            <pc:docMk/>
            <pc:sldMk cId="3600625309" sldId="257"/>
            <ac:spMk id="152" creationId="{75B2E147-5F5D-4F12-A703-5C2B28A7FD49}"/>
          </ac:spMkLst>
        </pc:spChg>
        <pc:spChg chg="add mod">
          <ac:chgData name="" userId="d976371a3c09a3f9" providerId="LiveId" clId="{4FFAD4E2-E4B8-43E6-A990-C2BBB31791F8}" dt="2022-02-28T14:41:41.549" v="429" actId="692"/>
          <ac:spMkLst>
            <pc:docMk/>
            <pc:sldMk cId="3600625309" sldId="257"/>
            <ac:spMk id="153" creationId="{DECB42BA-A69C-4E2A-B354-1773FCE4E4A6}"/>
          </ac:spMkLst>
        </pc:spChg>
        <pc:cxnChg chg="mod">
          <ac:chgData name="" userId="d976371a3c09a3f9" providerId="LiveId" clId="{4FFAD4E2-E4B8-43E6-A990-C2BBB31791F8}" dt="2022-02-28T14:34:29.387" v="62" actId="14100"/>
          <ac:cxnSpMkLst>
            <pc:docMk/>
            <pc:sldMk cId="3600625309" sldId="257"/>
            <ac:cxnSpMk id="92" creationId="{E3807495-0A9B-47B0-9CE1-59588836C334}"/>
          </ac:cxnSpMkLst>
        </pc:cxnChg>
        <pc:cxnChg chg="mod">
          <ac:chgData name="" userId="d976371a3c09a3f9" providerId="LiveId" clId="{4FFAD4E2-E4B8-43E6-A990-C2BBB31791F8}" dt="2022-02-28T14:34:29.387" v="62" actId="14100"/>
          <ac:cxnSpMkLst>
            <pc:docMk/>
            <pc:sldMk cId="3600625309" sldId="257"/>
            <ac:cxnSpMk id="94" creationId="{FCD01290-BBB8-460E-B883-6850AB59D33C}"/>
          </ac:cxnSpMkLst>
        </pc:cxnChg>
        <pc:cxnChg chg="mod">
          <ac:chgData name="" userId="d976371a3c09a3f9" providerId="LiveId" clId="{4FFAD4E2-E4B8-43E6-A990-C2BBB31791F8}" dt="2022-02-28T14:43:00.961" v="434" actId="14100"/>
          <ac:cxnSpMkLst>
            <pc:docMk/>
            <pc:sldMk cId="3600625309" sldId="257"/>
            <ac:cxnSpMk id="104" creationId="{E233893B-5777-4863-A635-BAA04E039B17}"/>
          </ac:cxnSpMkLst>
        </pc:cxn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C0E941-F063-4847-A8ED-4B1722FEBC8C}" type="doc">
      <dgm:prSet loTypeId="urn:microsoft.com/office/officeart/2005/8/layout/process3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8A7462D4-3F36-42AD-9FDD-53B56B17E584}">
      <dgm:prSet phldrT="[텍스트]" custT="1"/>
      <dgm:spPr/>
      <dgm:t>
        <a:bodyPr/>
        <a:lstStyle/>
        <a:p>
          <a:pPr latinLnBrk="1"/>
          <a:r>
            <a:rPr lang="ko-KR" altLang="en-US" sz="2800" b="1" dirty="0" smtClean="0"/>
            <a:t>코로나</a:t>
          </a:r>
          <a:r>
            <a:rPr lang="en-US" altLang="ko-KR" sz="2800" b="1" dirty="0" smtClean="0"/>
            <a:t>19 </a:t>
          </a:r>
          <a:r>
            <a:rPr lang="ko-KR" altLang="en-US" sz="2800" b="1" dirty="0" smtClean="0"/>
            <a:t>예방</a:t>
          </a:r>
          <a:endParaRPr lang="ko-KR" altLang="en-US" sz="2800" b="1" dirty="0"/>
        </a:p>
      </dgm:t>
    </dgm:pt>
    <dgm:pt modelId="{4F0BDC9E-AC55-4796-963B-AF6B445CCCFD}" type="parTrans" cxnId="{67E2A6E5-EDA6-486C-AD8B-57DB804CF3B6}">
      <dgm:prSet/>
      <dgm:spPr/>
      <dgm:t>
        <a:bodyPr/>
        <a:lstStyle/>
        <a:p>
          <a:pPr latinLnBrk="1"/>
          <a:endParaRPr lang="ko-KR" altLang="en-US" sz="1200"/>
        </a:p>
      </dgm:t>
    </dgm:pt>
    <dgm:pt modelId="{D6D82C06-D99A-4F07-B71E-166DF5C681A7}" type="sibTrans" cxnId="{67E2A6E5-EDA6-486C-AD8B-57DB804CF3B6}">
      <dgm:prSet custT="1"/>
      <dgm:spPr/>
      <dgm:t>
        <a:bodyPr/>
        <a:lstStyle/>
        <a:p>
          <a:pPr latinLnBrk="1"/>
          <a:endParaRPr lang="ko-KR" altLang="en-US" sz="2000"/>
        </a:p>
      </dgm:t>
    </dgm:pt>
    <dgm:pt modelId="{159AB77E-F898-4B75-BE0C-E703344C8834}">
      <dgm:prSet phldrT="[텍스트]" custT="1"/>
      <dgm:spPr/>
      <dgm:t>
        <a:bodyPr/>
        <a:lstStyle/>
        <a:p>
          <a:pPr latinLnBrk="1"/>
          <a:endParaRPr lang="ko-KR" altLang="en-US" sz="2800" dirty="0"/>
        </a:p>
      </dgm:t>
    </dgm:pt>
    <dgm:pt modelId="{DCBF6AE9-436B-45E4-8604-FB7F5415BC45}" type="parTrans" cxnId="{D3000475-275D-4298-BC1E-B31CDE356E69}">
      <dgm:prSet/>
      <dgm:spPr/>
      <dgm:t>
        <a:bodyPr/>
        <a:lstStyle/>
        <a:p>
          <a:pPr latinLnBrk="1"/>
          <a:endParaRPr lang="ko-KR" altLang="en-US" sz="1200"/>
        </a:p>
      </dgm:t>
    </dgm:pt>
    <dgm:pt modelId="{71C3F8F1-9D32-4FBC-AE61-4D48D8C7EC34}" type="sibTrans" cxnId="{D3000475-275D-4298-BC1E-B31CDE356E69}">
      <dgm:prSet/>
      <dgm:spPr/>
      <dgm:t>
        <a:bodyPr/>
        <a:lstStyle/>
        <a:p>
          <a:pPr latinLnBrk="1"/>
          <a:endParaRPr lang="ko-KR" altLang="en-US" sz="1200"/>
        </a:p>
      </dgm:t>
    </dgm:pt>
    <dgm:pt modelId="{9F3E9338-BD81-45E0-B821-B917E2D52D34}">
      <dgm:prSet phldrT="[텍스트]" custT="1"/>
      <dgm:spPr/>
      <dgm:t>
        <a:bodyPr/>
        <a:lstStyle/>
        <a:p>
          <a:pPr latinLnBrk="1"/>
          <a:r>
            <a:rPr lang="ko-KR" altLang="en-US" sz="2800" b="1" dirty="0" smtClean="0"/>
            <a:t>의심 증상 확인</a:t>
          </a:r>
          <a:endParaRPr lang="ko-KR" altLang="en-US" sz="2800" b="1" dirty="0"/>
        </a:p>
      </dgm:t>
    </dgm:pt>
    <dgm:pt modelId="{59325B74-5178-4D73-ACB9-0E2745430202}" type="parTrans" cxnId="{48E600FC-BE3D-42CC-88ED-C5E222FFD7D0}">
      <dgm:prSet/>
      <dgm:spPr/>
      <dgm:t>
        <a:bodyPr/>
        <a:lstStyle/>
        <a:p>
          <a:pPr latinLnBrk="1"/>
          <a:endParaRPr lang="ko-KR" altLang="en-US" sz="1200"/>
        </a:p>
      </dgm:t>
    </dgm:pt>
    <dgm:pt modelId="{E3E35A5F-0D09-4C11-8CC9-E38736C37CC0}" type="sibTrans" cxnId="{48E600FC-BE3D-42CC-88ED-C5E222FFD7D0}">
      <dgm:prSet custT="1"/>
      <dgm:spPr/>
      <dgm:t>
        <a:bodyPr/>
        <a:lstStyle/>
        <a:p>
          <a:pPr latinLnBrk="1"/>
          <a:endParaRPr lang="ko-KR" altLang="en-US" sz="2000"/>
        </a:p>
      </dgm:t>
    </dgm:pt>
    <dgm:pt modelId="{B8BE1B04-22F9-423B-BB6E-D8A05EE8A4A5}">
      <dgm:prSet phldrT="[텍스트]" custT="1"/>
      <dgm:spPr/>
      <dgm:t>
        <a:bodyPr/>
        <a:lstStyle/>
        <a:p>
          <a:pPr latinLnBrk="1"/>
          <a:endParaRPr lang="ko-KR" altLang="en-US" sz="2800" dirty="0"/>
        </a:p>
      </dgm:t>
    </dgm:pt>
    <dgm:pt modelId="{D92B0E2A-7E2E-4AF0-B080-61FE7DC511A3}" type="parTrans" cxnId="{59ADBA46-F5EA-403A-BBFD-872600D4FCD1}">
      <dgm:prSet/>
      <dgm:spPr/>
      <dgm:t>
        <a:bodyPr/>
        <a:lstStyle/>
        <a:p>
          <a:pPr latinLnBrk="1"/>
          <a:endParaRPr lang="ko-KR" altLang="en-US" sz="1200"/>
        </a:p>
      </dgm:t>
    </dgm:pt>
    <dgm:pt modelId="{5394CFD8-D57B-49DC-A634-9EC1156F670F}" type="sibTrans" cxnId="{59ADBA46-F5EA-403A-BBFD-872600D4FCD1}">
      <dgm:prSet/>
      <dgm:spPr/>
      <dgm:t>
        <a:bodyPr/>
        <a:lstStyle/>
        <a:p>
          <a:pPr latinLnBrk="1"/>
          <a:endParaRPr lang="ko-KR" altLang="en-US" sz="1200"/>
        </a:p>
      </dgm:t>
    </dgm:pt>
    <dgm:pt modelId="{BA6759A0-FB00-44CB-AB24-51547409FF67}">
      <dgm:prSet phldrT="[텍스트]" custT="1"/>
      <dgm:spPr/>
      <dgm:t>
        <a:bodyPr/>
        <a:lstStyle/>
        <a:p>
          <a:pPr latinLnBrk="1"/>
          <a:r>
            <a:rPr lang="ko-KR" altLang="en-US" sz="2800" b="1" dirty="0" smtClean="0"/>
            <a:t>등교 및 확인</a:t>
          </a:r>
          <a:endParaRPr lang="ko-KR" altLang="en-US" sz="2800" b="1" dirty="0"/>
        </a:p>
      </dgm:t>
    </dgm:pt>
    <dgm:pt modelId="{BB117F47-0F5A-45FC-B99E-C27A434D0821}" type="parTrans" cxnId="{C7B3BD1B-2BB8-491C-9175-772C912D38C6}">
      <dgm:prSet/>
      <dgm:spPr/>
      <dgm:t>
        <a:bodyPr/>
        <a:lstStyle/>
        <a:p>
          <a:pPr latinLnBrk="1"/>
          <a:endParaRPr lang="ko-KR" altLang="en-US" sz="1200"/>
        </a:p>
      </dgm:t>
    </dgm:pt>
    <dgm:pt modelId="{080A7F26-6D18-443E-A44D-8A2CC35335B9}" type="sibTrans" cxnId="{C7B3BD1B-2BB8-491C-9175-772C912D38C6}">
      <dgm:prSet/>
      <dgm:spPr/>
      <dgm:t>
        <a:bodyPr/>
        <a:lstStyle/>
        <a:p>
          <a:pPr latinLnBrk="1"/>
          <a:endParaRPr lang="ko-KR" altLang="en-US" sz="1200"/>
        </a:p>
      </dgm:t>
    </dgm:pt>
    <dgm:pt modelId="{43A88228-9C5B-4D78-B2D6-A8631DA9C8B6}">
      <dgm:prSet phldrT="[텍스트]" custT="1"/>
      <dgm:spPr/>
      <dgm:t>
        <a:bodyPr/>
        <a:lstStyle/>
        <a:p>
          <a:pPr latinLnBrk="1"/>
          <a:endParaRPr lang="ko-KR" altLang="en-US" sz="2800" dirty="0"/>
        </a:p>
      </dgm:t>
    </dgm:pt>
    <dgm:pt modelId="{80CE83B8-F307-411C-B9E5-5C671F5A1131}" type="parTrans" cxnId="{5748D862-55BD-430F-9A8B-5BF050A094CA}">
      <dgm:prSet/>
      <dgm:spPr/>
      <dgm:t>
        <a:bodyPr/>
        <a:lstStyle/>
        <a:p>
          <a:pPr latinLnBrk="1"/>
          <a:endParaRPr lang="ko-KR" altLang="en-US" sz="1200"/>
        </a:p>
      </dgm:t>
    </dgm:pt>
    <dgm:pt modelId="{00E890F5-CC0A-4778-A641-324AE594DE2F}" type="sibTrans" cxnId="{5748D862-55BD-430F-9A8B-5BF050A094CA}">
      <dgm:prSet/>
      <dgm:spPr/>
      <dgm:t>
        <a:bodyPr/>
        <a:lstStyle/>
        <a:p>
          <a:pPr latinLnBrk="1"/>
          <a:endParaRPr lang="ko-KR" altLang="en-US" sz="1200"/>
        </a:p>
      </dgm:t>
    </dgm:pt>
    <dgm:pt modelId="{A8FDB08D-8325-44CA-9E28-AB1A5F4ACB66}">
      <dgm:prSet custT="1"/>
      <dgm:spPr/>
      <dgm:t>
        <a:bodyPr/>
        <a:lstStyle/>
        <a:p>
          <a:pPr latinLnBrk="1"/>
          <a:r>
            <a:rPr lang="ko-KR" altLang="en-US" sz="2800" b="1" dirty="0" smtClean="0"/>
            <a:t>등교 준비</a:t>
          </a:r>
          <a:endParaRPr lang="ko-KR" altLang="en-US" sz="2800" b="1" dirty="0"/>
        </a:p>
      </dgm:t>
    </dgm:pt>
    <dgm:pt modelId="{BB3FF08A-DEF9-428F-8029-39C35D164481}" type="parTrans" cxnId="{C2CF030D-6ED3-451E-9FBB-F7BDB9FD6B77}">
      <dgm:prSet/>
      <dgm:spPr/>
      <dgm:t>
        <a:bodyPr/>
        <a:lstStyle/>
        <a:p>
          <a:pPr latinLnBrk="1"/>
          <a:endParaRPr lang="ko-KR" altLang="en-US" sz="1200"/>
        </a:p>
      </dgm:t>
    </dgm:pt>
    <dgm:pt modelId="{F10A2AE9-6B0C-46E2-834C-AC51972212F8}" type="sibTrans" cxnId="{C2CF030D-6ED3-451E-9FBB-F7BDB9FD6B77}">
      <dgm:prSet custT="1"/>
      <dgm:spPr/>
      <dgm:t>
        <a:bodyPr/>
        <a:lstStyle/>
        <a:p>
          <a:pPr latinLnBrk="1"/>
          <a:endParaRPr lang="ko-KR" altLang="en-US" sz="2000"/>
        </a:p>
      </dgm:t>
    </dgm:pt>
    <dgm:pt modelId="{91A16B15-12AE-4161-82F5-7A044B4B6570}">
      <dgm:prSet custT="1"/>
      <dgm:spPr/>
      <dgm:t>
        <a:bodyPr/>
        <a:lstStyle/>
        <a:p>
          <a:pPr latinLnBrk="1"/>
          <a:endParaRPr lang="ko-KR" altLang="en-US" sz="2800" dirty="0"/>
        </a:p>
      </dgm:t>
    </dgm:pt>
    <dgm:pt modelId="{8DBB74CA-3ED3-4B97-B11C-3C70FBF9D788}" type="parTrans" cxnId="{D1513443-552E-4614-A089-425D0AAAAF67}">
      <dgm:prSet/>
      <dgm:spPr/>
      <dgm:t>
        <a:bodyPr/>
        <a:lstStyle/>
        <a:p>
          <a:pPr latinLnBrk="1"/>
          <a:endParaRPr lang="ko-KR" altLang="en-US"/>
        </a:p>
      </dgm:t>
    </dgm:pt>
    <dgm:pt modelId="{414FBCED-F5F3-4B30-A09D-926CA093D834}" type="sibTrans" cxnId="{D1513443-552E-4614-A089-425D0AAAAF67}">
      <dgm:prSet/>
      <dgm:spPr/>
      <dgm:t>
        <a:bodyPr/>
        <a:lstStyle/>
        <a:p>
          <a:pPr latinLnBrk="1"/>
          <a:endParaRPr lang="ko-KR" altLang="en-US"/>
        </a:p>
      </dgm:t>
    </dgm:pt>
    <dgm:pt modelId="{48FC8E91-B222-4101-A4F0-C8ED3623032C}" type="pres">
      <dgm:prSet presAssocID="{A5C0E941-F063-4847-A8ED-4B1722FEBC8C}" presName="linearFlow" presStyleCnt="0">
        <dgm:presLayoutVars>
          <dgm:dir/>
          <dgm:animLvl val="lvl"/>
          <dgm:resizeHandles val="exact"/>
        </dgm:presLayoutVars>
      </dgm:prSet>
      <dgm:spPr/>
    </dgm:pt>
    <dgm:pt modelId="{5A9CC028-D984-4232-AD48-ADFFCC8A0F6B}" type="pres">
      <dgm:prSet presAssocID="{8A7462D4-3F36-42AD-9FDD-53B56B17E584}" presName="composite" presStyleCnt="0"/>
      <dgm:spPr/>
    </dgm:pt>
    <dgm:pt modelId="{BDCC3AF8-5A0F-4A40-A601-054CF28DD956}" type="pres">
      <dgm:prSet presAssocID="{8A7462D4-3F36-42AD-9FDD-53B56B17E584}" presName="par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1D35D4C-6EE7-4C48-8EAA-2487260BD583}" type="pres">
      <dgm:prSet presAssocID="{8A7462D4-3F36-42AD-9FDD-53B56B17E584}" presName="parSh" presStyleLbl="node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9978BBA7-749C-40D9-8B7B-D87D9DC04496}" type="pres">
      <dgm:prSet presAssocID="{8A7462D4-3F36-42AD-9FDD-53B56B17E584}" presName="desTx" presStyleLbl="fgAcc1" presStyleIdx="0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DAA1D95-8E8E-448D-A9FB-996E62EFBC15}" type="pres">
      <dgm:prSet presAssocID="{D6D82C06-D99A-4F07-B71E-166DF5C681A7}" presName="sibTrans" presStyleLbl="sibTrans2D1" presStyleIdx="0" presStyleCnt="3"/>
      <dgm:spPr/>
    </dgm:pt>
    <dgm:pt modelId="{C29BE749-6930-4987-BD0F-F5BE9585A1CD}" type="pres">
      <dgm:prSet presAssocID="{D6D82C06-D99A-4F07-B71E-166DF5C681A7}" presName="connTx" presStyleLbl="sibTrans2D1" presStyleIdx="0" presStyleCnt="3"/>
      <dgm:spPr/>
    </dgm:pt>
    <dgm:pt modelId="{D9DB99DA-2EA3-4F35-8DA8-780D4DA36FD6}" type="pres">
      <dgm:prSet presAssocID="{9F3E9338-BD81-45E0-B821-B917E2D52D34}" presName="composite" presStyleCnt="0"/>
      <dgm:spPr/>
    </dgm:pt>
    <dgm:pt modelId="{5CB38AED-A595-460D-B046-9A972951EC78}" type="pres">
      <dgm:prSet presAssocID="{9F3E9338-BD81-45E0-B821-B917E2D52D34}" presName="par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FA648F5-DE95-49F2-9851-525CDFAF723A}" type="pres">
      <dgm:prSet presAssocID="{9F3E9338-BD81-45E0-B821-B917E2D52D34}" presName="parSh" presStyleLbl="node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4822BC73-4DEA-4060-8AB1-6C097C9A3CBC}" type="pres">
      <dgm:prSet presAssocID="{9F3E9338-BD81-45E0-B821-B917E2D52D34}" presName="desTx" presStyleLbl="fgAcc1" presStyleIdx="1" presStyleCnt="4" custScaleX="112931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BEC6412-A942-43BF-A355-C072DACBA006}" type="pres">
      <dgm:prSet presAssocID="{E3E35A5F-0D09-4C11-8CC9-E38736C37CC0}" presName="sibTrans" presStyleLbl="sibTrans2D1" presStyleIdx="1" presStyleCnt="3"/>
      <dgm:spPr/>
    </dgm:pt>
    <dgm:pt modelId="{D43A6B2D-A669-4A02-A924-4B9C6135D93D}" type="pres">
      <dgm:prSet presAssocID="{E3E35A5F-0D09-4C11-8CC9-E38736C37CC0}" presName="connTx" presStyleLbl="sibTrans2D1" presStyleIdx="1" presStyleCnt="3"/>
      <dgm:spPr/>
    </dgm:pt>
    <dgm:pt modelId="{CFC9A2E6-1E02-4B87-A859-B41BB2CC66EB}" type="pres">
      <dgm:prSet presAssocID="{A8FDB08D-8325-44CA-9E28-AB1A5F4ACB66}" presName="composite" presStyleCnt="0"/>
      <dgm:spPr/>
    </dgm:pt>
    <dgm:pt modelId="{C47EB937-4358-4559-8087-65A96BB684E8}" type="pres">
      <dgm:prSet presAssocID="{A8FDB08D-8325-44CA-9E28-AB1A5F4ACB66}" presName="par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B15BDF0-C283-4B0F-A8F3-9A0A34E0E09F}" type="pres">
      <dgm:prSet presAssocID="{A8FDB08D-8325-44CA-9E28-AB1A5F4ACB66}" presName="parSh" presStyleLbl="node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84E0689F-AE24-40F9-985B-0642310F43F4}" type="pres">
      <dgm:prSet presAssocID="{A8FDB08D-8325-44CA-9E28-AB1A5F4ACB66}" presName="desTx" presStyleLbl="fgAcc1" presStyleIdx="2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DA6272F-D156-4060-B653-20F3333FD085}" type="pres">
      <dgm:prSet presAssocID="{F10A2AE9-6B0C-46E2-834C-AC51972212F8}" presName="sibTrans" presStyleLbl="sibTrans2D1" presStyleIdx="2" presStyleCnt="3"/>
      <dgm:spPr/>
    </dgm:pt>
    <dgm:pt modelId="{E60DFDD8-5AF1-48D6-884F-3C5EAD0FC073}" type="pres">
      <dgm:prSet presAssocID="{F10A2AE9-6B0C-46E2-834C-AC51972212F8}" presName="connTx" presStyleLbl="sibTrans2D1" presStyleIdx="2" presStyleCnt="3"/>
      <dgm:spPr/>
    </dgm:pt>
    <dgm:pt modelId="{2F640EDB-98FE-4CB7-9731-4DC2CBFF5C1F}" type="pres">
      <dgm:prSet presAssocID="{BA6759A0-FB00-44CB-AB24-51547409FF67}" presName="composite" presStyleCnt="0"/>
      <dgm:spPr/>
    </dgm:pt>
    <dgm:pt modelId="{C117C8DC-7E5D-4D24-ABC7-2ED523AF1500}" type="pres">
      <dgm:prSet presAssocID="{BA6759A0-FB00-44CB-AB24-51547409FF67}" presName="par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8951FEB-A2FD-4A4E-8665-5ADD0DFA1C1E}" type="pres">
      <dgm:prSet presAssocID="{BA6759A0-FB00-44CB-AB24-51547409FF67}" presName="parSh" presStyleLbl="node1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ADC4975C-0D23-41B8-9F3F-C43FF33CBA42}" type="pres">
      <dgm:prSet presAssocID="{BA6759A0-FB00-44CB-AB24-51547409FF67}" presName="desTx" presStyleLbl="fgAcc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E926BF6-1978-407B-AF2C-E019361AFA8A}" type="presOf" srcId="{D6D82C06-D99A-4F07-B71E-166DF5C681A7}" destId="{2DAA1D95-8E8E-448D-A9FB-996E62EFBC15}" srcOrd="0" destOrd="0" presId="urn:microsoft.com/office/officeart/2005/8/layout/process3"/>
    <dgm:cxn modelId="{8A0A7971-F822-420E-B79B-EEC146384AB2}" type="presOf" srcId="{43A88228-9C5B-4D78-B2D6-A8631DA9C8B6}" destId="{ADC4975C-0D23-41B8-9F3F-C43FF33CBA42}" srcOrd="0" destOrd="0" presId="urn:microsoft.com/office/officeart/2005/8/layout/process3"/>
    <dgm:cxn modelId="{2F2DD9EC-073A-4438-ADC5-1EC95B9EB8BB}" type="presOf" srcId="{91A16B15-12AE-4161-82F5-7A044B4B6570}" destId="{84E0689F-AE24-40F9-985B-0642310F43F4}" srcOrd="0" destOrd="0" presId="urn:microsoft.com/office/officeart/2005/8/layout/process3"/>
    <dgm:cxn modelId="{58B942F2-3A7D-4782-AF03-369FC900C50B}" type="presOf" srcId="{A5C0E941-F063-4847-A8ED-4B1722FEBC8C}" destId="{48FC8E91-B222-4101-A4F0-C8ED3623032C}" srcOrd="0" destOrd="0" presId="urn:microsoft.com/office/officeart/2005/8/layout/process3"/>
    <dgm:cxn modelId="{48E600FC-BE3D-42CC-88ED-C5E222FFD7D0}" srcId="{A5C0E941-F063-4847-A8ED-4B1722FEBC8C}" destId="{9F3E9338-BD81-45E0-B821-B917E2D52D34}" srcOrd="1" destOrd="0" parTransId="{59325B74-5178-4D73-ACB9-0E2745430202}" sibTransId="{E3E35A5F-0D09-4C11-8CC9-E38736C37CC0}"/>
    <dgm:cxn modelId="{31105118-627C-4972-9127-FC573CE08DD4}" type="presOf" srcId="{8A7462D4-3F36-42AD-9FDD-53B56B17E584}" destId="{BDCC3AF8-5A0F-4A40-A601-054CF28DD956}" srcOrd="0" destOrd="0" presId="urn:microsoft.com/office/officeart/2005/8/layout/process3"/>
    <dgm:cxn modelId="{9D0B4E9C-B35A-4086-97DF-EF42D55027DD}" type="presOf" srcId="{E3E35A5F-0D09-4C11-8CC9-E38736C37CC0}" destId="{4BEC6412-A942-43BF-A355-C072DACBA006}" srcOrd="0" destOrd="0" presId="urn:microsoft.com/office/officeart/2005/8/layout/process3"/>
    <dgm:cxn modelId="{CE9ACADA-B221-4E37-8B53-691DC43FAD7A}" type="presOf" srcId="{BA6759A0-FB00-44CB-AB24-51547409FF67}" destId="{C117C8DC-7E5D-4D24-ABC7-2ED523AF1500}" srcOrd="0" destOrd="0" presId="urn:microsoft.com/office/officeart/2005/8/layout/process3"/>
    <dgm:cxn modelId="{7735010C-0D43-426E-A402-6C9058CAA591}" type="presOf" srcId="{E3E35A5F-0D09-4C11-8CC9-E38736C37CC0}" destId="{D43A6B2D-A669-4A02-A924-4B9C6135D93D}" srcOrd="1" destOrd="0" presId="urn:microsoft.com/office/officeart/2005/8/layout/process3"/>
    <dgm:cxn modelId="{C2CF030D-6ED3-451E-9FBB-F7BDB9FD6B77}" srcId="{A5C0E941-F063-4847-A8ED-4B1722FEBC8C}" destId="{A8FDB08D-8325-44CA-9E28-AB1A5F4ACB66}" srcOrd="2" destOrd="0" parTransId="{BB3FF08A-DEF9-428F-8029-39C35D164481}" sibTransId="{F10A2AE9-6B0C-46E2-834C-AC51972212F8}"/>
    <dgm:cxn modelId="{F60D3C1F-AC0D-4099-8B2B-501D8D8EEE71}" type="presOf" srcId="{BA6759A0-FB00-44CB-AB24-51547409FF67}" destId="{F8951FEB-A2FD-4A4E-8665-5ADD0DFA1C1E}" srcOrd="1" destOrd="0" presId="urn:microsoft.com/office/officeart/2005/8/layout/process3"/>
    <dgm:cxn modelId="{14D2DBAF-1954-47DB-AC8F-1428D414D0F2}" type="presOf" srcId="{9F3E9338-BD81-45E0-B821-B917E2D52D34}" destId="{5CB38AED-A595-460D-B046-9A972951EC78}" srcOrd="0" destOrd="0" presId="urn:microsoft.com/office/officeart/2005/8/layout/process3"/>
    <dgm:cxn modelId="{5748D862-55BD-430F-9A8B-5BF050A094CA}" srcId="{BA6759A0-FB00-44CB-AB24-51547409FF67}" destId="{43A88228-9C5B-4D78-B2D6-A8631DA9C8B6}" srcOrd="0" destOrd="0" parTransId="{80CE83B8-F307-411C-B9E5-5C671F5A1131}" sibTransId="{00E890F5-CC0A-4778-A641-324AE594DE2F}"/>
    <dgm:cxn modelId="{A434B3C5-971C-49BE-ADF4-CDF7B06C42B2}" type="presOf" srcId="{9F3E9338-BD81-45E0-B821-B917E2D52D34}" destId="{9FA648F5-DE95-49F2-9851-525CDFAF723A}" srcOrd="1" destOrd="0" presId="urn:microsoft.com/office/officeart/2005/8/layout/process3"/>
    <dgm:cxn modelId="{D3000475-275D-4298-BC1E-B31CDE356E69}" srcId="{8A7462D4-3F36-42AD-9FDD-53B56B17E584}" destId="{159AB77E-F898-4B75-BE0C-E703344C8834}" srcOrd="0" destOrd="0" parTransId="{DCBF6AE9-436B-45E4-8604-FB7F5415BC45}" sibTransId="{71C3F8F1-9D32-4FBC-AE61-4D48D8C7EC34}"/>
    <dgm:cxn modelId="{67E2A6E5-EDA6-486C-AD8B-57DB804CF3B6}" srcId="{A5C0E941-F063-4847-A8ED-4B1722FEBC8C}" destId="{8A7462D4-3F36-42AD-9FDD-53B56B17E584}" srcOrd="0" destOrd="0" parTransId="{4F0BDC9E-AC55-4796-963B-AF6B445CCCFD}" sibTransId="{D6D82C06-D99A-4F07-B71E-166DF5C681A7}"/>
    <dgm:cxn modelId="{3BF4C4E7-1934-4A55-9233-EEB0E2E828A6}" type="presOf" srcId="{A8FDB08D-8325-44CA-9E28-AB1A5F4ACB66}" destId="{FB15BDF0-C283-4B0F-A8F3-9A0A34E0E09F}" srcOrd="1" destOrd="0" presId="urn:microsoft.com/office/officeart/2005/8/layout/process3"/>
    <dgm:cxn modelId="{E25472A7-BE8F-44DF-B78D-BAD70E15EF32}" type="presOf" srcId="{B8BE1B04-22F9-423B-BB6E-D8A05EE8A4A5}" destId="{4822BC73-4DEA-4060-8AB1-6C097C9A3CBC}" srcOrd="0" destOrd="0" presId="urn:microsoft.com/office/officeart/2005/8/layout/process3"/>
    <dgm:cxn modelId="{D1513443-552E-4614-A089-425D0AAAAF67}" srcId="{A8FDB08D-8325-44CA-9E28-AB1A5F4ACB66}" destId="{91A16B15-12AE-4161-82F5-7A044B4B6570}" srcOrd="0" destOrd="0" parTransId="{8DBB74CA-3ED3-4B97-B11C-3C70FBF9D788}" sibTransId="{414FBCED-F5F3-4B30-A09D-926CA093D834}"/>
    <dgm:cxn modelId="{14D736AF-0106-40CA-95F1-C7A256E842B3}" type="presOf" srcId="{159AB77E-F898-4B75-BE0C-E703344C8834}" destId="{9978BBA7-749C-40D9-8B7B-D87D9DC04496}" srcOrd="0" destOrd="0" presId="urn:microsoft.com/office/officeart/2005/8/layout/process3"/>
    <dgm:cxn modelId="{4DD31FD7-94E5-4AED-A6CB-810F117A4D8E}" type="presOf" srcId="{F10A2AE9-6B0C-46E2-834C-AC51972212F8}" destId="{8DA6272F-D156-4060-B653-20F3333FD085}" srcOrd="0" destOrd="0" presId="urn:microsoft.com/office/officeart/2005/8/layout/process3"/>
    <dgm:cxn modelId="{AE006C4E-00EF-4E91-B662-765EB362C83C}" type="presOf" srcId="{D6D82C06-D99A-4F07-B71E-166DF5C681A7}" destId="{C29BE749-6930-4987-BD0F-F5BE9585A1CD}" srcOrd="1" destOrd="0" presId="urn:microsoft.com/office/officeart/2005/8/layout/process3"/>
    <dgm:cxn modelId="{59ADBA46-F5EA-403A-BBFD-872600D4FCD1}" srcId="{9F3E9338-BD81-45E0-B821-B917E2D52D34}" destId="{B8BE1B04-22F9-423B-BB6E-D8A05EE8A4A5}" srcOrd="0" destOrd="0" parTransId="{D92B0E2A-7E2E-4AF0-B080-61FE7DC511A3}" sibTransId="{5394CFD8-D57B-49DC-A634-9EC1156F670F}"/>
    <dgm:cxn modelId="{F9276DFF-D502-454A-AF8B-B5A9FF235C6C}" type="presOf" srcId="{F10A2AE9-6B0C-46E2-834C-AC51972212F8}" destId="{E60DFDD8-5AF1-48D6-884F-3C5EAD0FC073}" srcOrd="1" destOrd="0" presId="urn:microsoft.com/office/officeart/2005/8/layout/process3"/>
    <dgm:cxn modelId="{62B18D35-0434-4712-BF9C-4F7AEA96185D}" type="presOf" srcId="{8A7462D4-3F36-42AD-9FDD-53B56B17E584}" destId="{B1D35D4C-6EE7-4C48-8EAA-2487260BD583}" srcOrd="1" destOrd="0" presId="urn:microsoft.com/office/officeart/2005/8/layout/process3"/>
    <dgm:cxn modelId="{4D7ABA98-DC8E-4BB5-9E04-92B9D36C760E}" type="presOf" srcId="{A8FDB08D-8325-44CA-9E28-AB1A5F4ACB66}" destId="{C47EB937-4358-4559-8087-65A96BB684E8}" srcOrd="0" destOrd="0" presId="urn:microsoft.com/office/officeart/2005/8/layout/process3"/>
    <dgm:cxn modelId="{C7B3BD1B-2BB8-491C-9175-772C912D38C6}" srcId="{A5C0E941-F063-4847-A8ED-4B1722FEBC8C}" destId="{BA6759A0-FB00-44CB-AB24-51547409FF67}" srcOrd="3" destOrd="0" parTransId="{BB117F47-0F5A-45FC-B99E-C27A434D0821}" sibTransId="{080A7F26-6D18-443E-A44D-8A2CC35335B9}"/>
    <dgm:cxn modelId="{C1B88EE6-770C-4ADE-AAFE-55008F908C2A}" type="presParOf" srcId="{48FC8E91-B222-4101-A4F0-C8ED3623032C}" destId="{5A9CC028-D984-4232-AD48-ADFFCC8A0F6B}" srcOrd="0" destOrd="0" presId="urn:microsoft.com/office/officeart/2005/8/layout/process3"/>
    <dgm:cxn modelId="{6E484F5F-314B-4D7A-B0F8-D72949BC636B}" type="presParOf" srcId="{5A9CC028-D984-4232-AD48-ADFFCC8A0F6B}" destId="{BDCC3AF8-5A0F-4A40-A601-054CF28DD956}" srcOrd="0" destOrd="0" presId="urn:microsoft.com/office/officeart/2005/8/layout/process3"/>
    <dgm:cxn modelId="{D84B4B7E-B55C-4A36-8354-AEA65EDF3374}" type="presParOf" srcId="{5A9CC028-D984-4232-AD48-ADFFCC8A0F6B}" destId="{B1D35D4C-6EE7-4C48-8EAA-2487260BD583}" srcOrd="1" destOrd="0" presId="urn:microsoft.com/office/officeart/2005/8/layout/process3"/>
    <dgm:cxn modelId="{50889500-2102-414A-B1E1-A96D5CF32232}" type="presParOf" srcId="{5A9CC028-D984-4232-AD48-ADFFCC8A0F6B}" destId="{9978BBA7-749C-40D9-8B7B-D87D9DC04496}" srcOrd="2" destOrd="0" presId="urn:microsoft.com/office/officeart/2005/8/layout/process3"/>
    <dgm:cxn modelId="{14AED864-74E8-406D-B924-AAE09F030F51}" type="presParOf" srcId="{48FC8E91-B222-4101-A4F0-C8ED3623032C}" destId="{2DAA1D95-8E8E-448D-A9FB-996E62EFBC15}" srcOrd="1" destOrd="0" presId="urn:microsoft.com/office/officeart/2005/8/layout/process3"/>
    <dgm:cxn modelId="{AB14799B-3285-4B12-BF0F-72BDAA14C785}" type="presParOf" srcId="{2DAA1D95-8E8E-448D-A9FB-996E62EFBC15}" destId="{C29BE749-6930-4987-BD0F-F5BE9585A1CD}" srcOrd="0" destOrd="0" presId="urn:microsoft.com/office/officeart/2005/8/layout/process3"/>
    <dgm:cxn modelId="{C2569E04-BADC-4D1B-A12C-8F78C1EDC53C}" type="presParOf" srcId="{48FC8E91-B222-4101-A4F0-C8ED3623032C}" destId="{D9DB99DA-2EA3-4F35-8DA8-780D4DA36FD6}" srcOrd="2" destOrd="0" presId="urn:microsoft.com/office/officeart/2005/8/layout/process3"/>
    <dgm:cxn modelId="{A027A131-62EB-4423-927F-9595E72163BA}" type="presParOf" srcId="{D9DB99DA-2EA3-4F35-8DA8-780D4DA36FD6}" destId="{5CB38AED-A595-460D-B046-9A972951EC78}" srcOrd="0" destOrd="0" presId="urn:microsoft.com/office/officeart/2005/8/layout/process3"/>
    <dgm:cxn modelId="{DA14A412-399B-4529-A1D6-28B857A31484}" type="presParOf" srcId="{D9DB99DA-2EA3-4F35-8DA8-780D4DA36FD6}" destId="{9FA648F5-DE95-49F2-9851-525CDFAF723A}" srcOrd="1" destOrd="0" presId="urn:microsoft.com/office/officeart/2005/8/layout/process3"/>
    <dgm:cxn modelId="{E14585AD-67D0-44DB-AB0A-0639540DFA22}" type="presParOf" srcId="{D9DB99DA-2EA3-4F35-8DA8-780D4DA36FD6}" destId="{4822BC73-4DEA-4060-8AB1-6C097C9A3CBC}" srcOrd="2" destOrd="0" presId="urn:microsoft.com/office/officeart/2005/8/layout/process3"/>
    <dgm:cxn modelId="{6F76BCF9-DEE6-4A95-A8A3-808BACB71D34}" type="presParOf" srcId="{48FC8E91-B222-4101-A4F0-C8ED3623032C}" destId="{4BEC6412-A942-43BF-A355-C072DACBA006}" srcOrd="3" destOrd="0" presId="urn:microsoft.com/office/officeart/2005/8/layout/process3"/>
    <dgm:cxn modelId="{6E919C84-6068-498F-8386-5DE867DDCA92}" type="presParOf" srcId="{4BEC6412-A942-43BF-A355-C072DACBA006}" destId="{D43A6B2D-A669-4A02-A924-4B9C6135D93D}" srcOrd="0" destOrd="0" presId="urn:microsoft.com/office/officeart/2005/8/layout/process3"/>
    <dgm:cxn modelId="{20A5CA98-3A9D-4490-8086-3CF9C0AC369D}" type="presParOf" srcId="{48FC8E91-B222-4101-A4F0-C8ED3623032C}" destId="{CFC9A2E6-1E02-4B87-A859-B41BB2CC66EB}" srcOrd="4" destOrd="0" presId="urn:microsoft.com/office/officeart/2005/8/layout/process3"/>
    <dgm:cxn modelId="{C1BE7827-D672-47DC-BE30-C97D7FB246AC}" type="presParOf" srcId="{CFC9A2E6-1E02-4B87-A859-B41BB2CC66EB}" destId="{C47EB937-4358-4559-8087-65A96BB684E8}" srcOrd="0" destOrd="0" presId="urn:microsoft.com/office/officeart/2005/8/layout/process3"/>
    <dgm:cxn modelId="{431413D6-B307-41F0-BB9D-5208EA7F828F}" type="presParOf" srcId="{CFC9A2E6-1E02-4B87-A859-B41BB2CC66EB}" destId="{FB15BDF0-C283-4B0F-A8F3-9A0A34E0E09F}" srcOrd="1" destOrd="0" presId="urn:microsoft.com/office/officeart/2005/8/layout/process3"/>
    <dgm:cxn modelId="{C9FB5B4C-29EC-4943-AB9D-151DA2D966A6}" type="presParOf" srcId="{CFC9A2E6-1E02-4B87-A859-B41BB2CC66EB}" destId="{84E0689F-AE24-40F9-985B-0642310F43F4}" srcOrd="2" destOrd="0" presId="urn:microsoft.com/office/officeart/2005/8/layout/process3"/>
    <dgm:cxn modelId="{BD2CE9C7-3A43-4408-B127-C3C138B61BF0}" type="presParOf" srcId="{48FC8E91-B222-4101-A4F0-C8ED3623032C}" destId="{8DA6272F-D156-4060-B653-20F3333FD085}" srcOrd="5" destOrd="0" presId="urn:microsoft.com/office/officeart/2005/8/layout/process3"/>
    <dgm:cxn modelId="{6155D940-13EF-4627-8320-4A5688E9EE7F}" type="presParOf" srcId="{8DA6272F-D156-4060-B653-20F3333FD085}" destId="{E60DFDD8-5AF1-48D6-884F-3C5EAD0FC073}" srcOrd="0" destOrd="0" presId="urn:microsoft.com/office/officeart/2005/8/layout/process3"/>
    <dgm:cxn modelId="{A56AAB66-184B-4DA8-8938-129DE3FAF0A8}" type="presParOf" srcId="{48FC8E91-B222-4101-A4F0-C8ED3623032C}" destId="{2F640EDB-98FE-4CB7-9731-4DC2CBFF5C1F}" srcOrd="6" destOrd="0" presId="urn:microsoft.com/office/officeart/2005/8/layout/process3"/>
    <dgm:cxn modelId="{EDEF7A8A-591B-4EA5-B18B-B040818501D8}" type="presParOf" srcId="{2F640EDB-98FE-4CB7-9731-4DC2CBFF5C1F}" destId="{C117C8DC-7E5D-4D24-ABC7-2ED523AF1500}" srcOrd="0" destOrd="0" presId="urn:microsoft.com/office/officeart/2005/8/layout/process3"/>
    <dgm:cxn modelId="{DAA72D76-A3C4-4560-B0BC-6D072C88AB81}" type="presParOf" srcId="{2F640EDB-98FE-4CB7-9731-4DC2CBFF5C1F}" destId="{F8951FEB-A2FD-4A4E-8665-5ADD0DFA1C1E}" srcOrd="1" destOrd="0" presId="urn:microsoft.com/office/officeart/2005/8/layout/process3"/>
    <dgm:cxn modelId="{38E00FD2-9534-4AF4-B868-D1562F0C84D8}" type="presParOf" srcId="{2F640EDB-98FE-4CB7-9731-4DC2CBFF5C1F}" destId="{ADC4975C-0D23-41B8-9F3F-C43FF33CBA42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D35D4C-6EE7-4C48-8EAA-2487260BD583}">
      <dsp:nvSpPr>
        <dsp:cNvPr id="0" name=""/>
        <dsp:cNvSpPr/>
      </dsp:nvSpPr>
      <dsp:spPr>
        <a:xfrm>
          <a:off x="6294" y="5219"/>
          <a:ext cx="3238256" cy="172800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06680" numCol="1" spcCol="1270" anchor="t" anchorCtr="0">
          <a:noAutofit/>
        </a:bodyPr>
        <a:lstStyle/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b="1" kern="1200" dirty="0" smtClean="0"/>
            <a:t>코로나</a:t>
          </a:r>
          <a:r>
            <a:rPr lang="en-US" altLang="ko-KR" sz="2800" b="1" kern="1200" dirty="0" smtClean="0"/>
            <a:t>19 </a:t>
          </a:r>
          <a:r>
            <a:rPr lang="ko-KR" altLang="en-US" sz="2800" b="1" kern="1200" dirty="0" smtClean="0"/>
            <a:t>예방</a:t>
          </a:r>
          <a:endParaRPr lang="ko-KR" altLang="en-US" sz="2800" b="1" kern="1200" dirty="0"/>
        </a:p>
      </dsp:txBody>
      <dsp:txXfrm>
        <a:off x="6294" y="5219"/>
        <a:ext cx="3238256" cy="1152000"/>
      </dsp:txXfrm>
    </dsp:sp>
    <dsp:sp modelId="{9978BBA7-749C-40D9-8B7B-D87D9DC04496}">
      <dsp:nvSpPr>
        <dsp:cNvPr id="0" name=""/>
        <dsp:cNvSpPr/>
      </dsp:nvSpPr>
      <dsp:spPr>
        <a:xfrm>
          <a:off x="669551" y="1157219"/>
          <a:ext cx="3238256" cy="2304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ko-KR" altLang="en-US" sz="2800" kern="1200" dirty="0"/>
        </a:p>
      </dsp:txBody>
      <dsp:txXfrm>
        <a:off x="737033" y="1224701"/>
        <a:ext cx="3103292" cy="2169036"/>
      </dsp:txXfrm>
    </dsp:sp>
    <dsp:sp modelId="{2DAA1D95-8E8E-448D-A9FB-996E62EFBC15}">
      <dsp:nvSpPr>
        <dsp:cNvPr id="0" name=""/>
        <dsp:cNvSpPr/>
      </dsp:nvSpPr>
      <dsp:spPr>
        <a:xfrm>
          <a:off x="3735458" y="178103"/>
          <a:ext cx="1040724" cy="8062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000" kern="1200"/>
        </a:p>
      </dsp:txBody>
      <dsp:txXfrm>
        <a:off x="3735458" y="339349"/>
        <a:ext cx="798854" cy="483740"/>
      </dsp:txXfrm>
    </dsp:sp>
    <dsp:sp modelId="{9FA648F5-DE95-49F2-9851-525CDFAF723A}">
      <dsp:nvSpPr>
        <dsp:cNvPr id="0" name=""/>
        <dsp:cNvSpPr/>
      </dsp:nvSpPr>
      <dsp:spPr>
        <a:xfrm>
          <a:off x="5208182" y="5219"/>
          <a:ext cx="3238256" cy="1728000"/>
        </a:xfrm>
        <a:prstGeom prst="roundRect">
          <a:avLst>
            <a:gd name="adj" fmla="val 10000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06680" numCol="1" spcCol="1270" anchor="t" anchorCtr="0">
          <a:noAutofit/>
        </a:bodyPr>
        <a:lstStyle/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b="1" kern="1200" dirty="0" smtClean="0"/>
            <a:t>의심 증상 확인</a:t>
          </a:r>
          <a:endParaRPr lang="ko-KR" altLang="en-US" sz="2800" b="1" kern="1200" dirty="0"/>
        </a:p>
      </dsp:txBody>
      <dsp:txXfrm>
        <a:off x="5208182" y="5219"/>
        <a:ext cx="3238256" cy="1152000"/>
      </dsp:txXfrm>
    </dsp:sp>
    <dsp:sp modelId="{4822BC73-4DEA-4060-8AB1-6C097C9A3CBC}">
      <dsp:nvSpPr>
        <dsp:cNvPr id="0" name=""/>
        <dsp:cNvSpPr/>
      </dsp:nvSpPr>
      <dsp:spPr>
        <a:xfrm>
          <a:off x="5662070" y="1157219"/>
          <a:ext cx="3656995" cy="2304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2252848"/>
              <a:satOff val="-5806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ko-KR" altLang="en-US" sz="2800" kern="1200" dirty="0"/>
        </a:p>
      </dsp:txBody>
      <dsp:txXfrm>
        <a:off x="5729552" y="1224701"/>
        <a:ext cx="3522031" cy="2169036"/>
      </dsp:txXfrm>
    </dsp:sp>
    <dsp:sp modelId="{4BEC6412-A942-43BF-A355-C072DACBA006}">
      <dsp:nvSpPr>
        <dsp:cNvPr id="0" name=""/>
        <dsp:cNvSpPr/>
      </dsp:nvSpPr>
      <dsp:spPr>
        <a:xfrm>
          <a:off x="8989689" y="178103"/>
          <a:ext cx="1151690" cy="8062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000" kern="1200"/>
        </a:p>
      </dsp:txBody>
      <dsp:txXfrm>
        <a:off x="8989689" y="339349"/>
        <a:ext cx="909820" cy="483740"/>
      </dsp:txXfrm>
    </dsp:sp>
    <dsp:sp modelId="{FB15BDF0-C283-4B0F-A8F3-9A0A34E0E09F}">
      <dsp:nvSpPr>
        <dsp:cNvPr id="0" name=""/>
        <dsp:cNvSpPr/>
      </dsp:nvSpPr>
      <dsp:spPr>
        <a:xfrm>
          <a:off x="10619441" y="5219"/>
          <a:ext cx="3238256" cy="1728000"/>
        </a:xfrm>
        <a:prstGeom prst="roundRect">
          <a:avLst>
            <a:gd name="adj" fmla="val 10000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06680" numCol="1" spcCol="1270" anchor="t" anchorCtr="0">
          <a:noAutofit/>
        </a:bodyPr>
        <a:lstStyle/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b="1" kern="1200" dirty="0" smtClean="0"/>
            <a:t>등교 준비</a:t>
          </a:r>
          <a:endParaRPr lang="ko-KR" altLang="en-US" sz="2800" b="1" kern="1200" dirty="0"/>
        </a:p>
      </dsp:txBody>
      <dsp:txXfrm>
        <a:off x="10619441" y="5219"/>
        <a:ext cx="3238256" cy="1152000"/>
      </dsp:txXfrm>
    </dsp:sp>
    <dsp:sp modelId="{84E0689F-AE24-40F9-985B-0642310F43F4}">
      <dsp:nvSpPr>
        <dsp:cNvPr id="0" name=""/>
        <dsp:cNvSpPr/>
      </dsp:nvSpPr>
      <dsp:spPr>
        <a:xfrm>
          <a:off x="11282698" y="1157219"/>
          <a:ext cx="3238256" cy="2304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4505695"/>
              <a:satOff val="-11613"/>
              <a:lumOff val="-784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ko-KR" altLang="en-US" sz="2800" kern="1200" dirty="0"/>
        </a:p>
      </dsp:txBody>
      <dsp:txXfrm>
        <a:off x="11350180" y="1224701"/>
        <a:ext cx="3103292" cy="2169036"/>
      </dsp:txXfrm>
    </dsp:sp>
    <dsp:sp modelId="{8DA6272F-D156-4060-B653-20F3333FD085}">
      <dsp:nvSpPr>
        <dsp:cNvPr id="0" name=""/>
        <dsp:cNvSpPr/>
      </dsp:nvSpPr>
      <dsp:spPr>
        <a:xfrm>
          <a:off x="14348605" y="178103"/>
          <a:ext cx="1040724" cy="8062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000" kern="1200"/>
        </a:p>
      </dsp:txBody>
      <dsp:txXfrm>
        <a:off x="14348605" y="339349"/>
        <a:ext cx="798854" cy="483740"/>
      </dsp:txXfrm>
    </dsp:sp>
    <dsp:sp modelId="{F8951FEB-A2FD-4A4E-8665-5ADD0DFA1C1E}">
      <dsp:nvSpPr>
        <dsp:cNvPr id="0" name=""/>
        <dsp:cNvSpPr/>
      </dsp:nvSpPr>
      <dsp:spPr>
        <a:xfrm>
          <a:off x="15821329" y="5219"/>
          <a:ext cx="3238256" cy="1728000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06680" numCol="1" spcCol="1270" anchor="t" anchorCtr="0">
          <a:noAutofit/>
        </a:bodyPr>
        <a:lstStyle/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b="1" kern="1200" dirty="0" smtClean="0"/>
            <a:t>등교 및 확인</a:t>
          </a:r>
          <a:endParaRPr lang="ko-KR" altLang="en-US" sz="2800" b="1" kern="1200" dirty="0"/>
        </a:p>
      </dsp:txBody>
      <dsp:txXfrm>
        <a:off x="15821329" y="5219"/>
        <a:ext cx="3238256" cy="1152000"/>
      </dsp:txXfrm>
    </dsp:sp>
    <dsp:sp modelId="{ADC4975C-0D23-41B8-9F3F-C43FF33CBA42}">
      <dsp:nvSpPr>
        <dsp:cNvPr id="0" name=""/>
        <dsp:cNvSpPr/>
      </dsp:nvSpPr>
      <dsp:spPr>
        <a:xfrm>
          <a:off x="16484587" y="1157219"/>
          <a:ext cx="3238256" cy="2304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ko-KR" altLang="en-US" sz="2800" kern="1200" dirty="0"/>
        </a:p>
      </dsp:txBody>
      <dsp:txXfrm>
        <a:off x="16552069" y="1224701"/>
        <a:ext cx="3103292" cy="21690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4D817A-D377-4B84-9137-04F6CE2C10FE}" type="datetimeFigureOut">
              <a:rPr lang="ko-KR" altLang="en-US" smtClean="0"/>
              <a:t>2022-03-01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73300" y="1143000"/>
            <a:ext cx="2311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0999D8-CB6D-4446-AD92-6D008C05BAA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6907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1pPr>
    <a:lvl2pPr marL="1209568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2pPr>
    <a:lvl3pPr marL="2419137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3pPr>
    <a:lvl4pPr marL="3628705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4pPr>
    <a:lvl5pPr marL="4838273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5pPr>
    <a:lvl6pPr marL="6047842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6pPr>
    <a:lvl7pPr marL="7257410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7pPr>
    <a:lvl8pPr marL="8466978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8pPr>
    <a:lvl9pPr marL="9676547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965" y="4713405"/>
            <a:ext cx="18359596" cy="10026815"/>
          </a:xfrm>
        </p:spPr>
        <p:txBody>
          <a:bodyPr anchor="b"/>
          <a:lstStyle>
            <a:lvl1pPr algn="ctr">
              <a:defRPr sz="14173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9941" y="15126892"/>
            <a:ext cx="16199644" cy="6953434"/>
          </a:xfrm>
        </p:spPr>
        <p:txBody>
          <a:bodyPr/>
          <a:lstStyle>
            <a:lvl1pPr marL="0" indent="0" algn="ctr">
              <a:buNone/>
              <a:defRPr sz="5669"/>
            </a:lvl1pPr>
            <a:lvl2pPr marL="1079998" indent="0" algn="ctr">
              <a:buNone/>
              <a:defRPr sz="4724"/>
            </a:lvl2pPr>
            <a:lvl3pPr marL="2159996" indent="0" algn="ctr">
              <a:buNone/>
              <a:defRPr sz="4252"/>
            </a:lvl3pPr>
            <a:lvl4pPr marL="3239994" indent="0" algn="ctr">
              <a:buNone/>
              <a:defRPr sz="3780"/>
            </a:lvl4pPr>
            <a:lvl5pPr marL="4319991" indent="0" algn="ctr">
              <a:buNone/>
              <a:defRPr sz="3780"/>
            </a:lvl5pPr>
            <a:lvl6pPr marL="5399989" indent="0" algn="ctr">
              <a:buNone/>
              <a:defRPr sz="3780"/>
            </a:lvl6pPr>
            <a:lvl7pPr marL="6479987" indent="0" algn="ctr">
              <a:buNone/>
              <a:defRPr sz="3780"/>
            </a:lvl7pPr>
            <a:lvl8pPr marL="7559985" indent="0" algn="ctr">
              <a:buNone/>
              <a:defRPr sz="3780"/>
            </a:lvl8pPr>
            <a:lvl9pPr marL="8639983" indent="0" algn="ctr">
              <a:buNone/>
              <a:defRPr sz="378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9318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4589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719" y="7180114"/>
            <a:ext cx="18629590" cy="11980175"/>
          </a:xfrm>
        </p:spPr>
        <p:txBody>
          <a:bodyPr anchor="b"/>
          <a:lstStyle>
            <a:lvl1pPr>
              <a:defRPr sz="14173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3719" y="19273626"/>
            <a:ext cx="18629590" cy="6300091"/>
          </a:xfrm>
        </p:spPr>
        <p:txBody>
          <a:bodyPr/>
          <a:lstStyle>
            <a:lvl1pPr marL="0" indent="0">
              <a:buNone/>
              <a:defRPr sz="5669">
                <a:solidFill>
                  <a:schemeClr val="tx1"/>
                </a:solidFill>
              </a:defRPr>
            </a:lvl1pPr>
            <a:lvl2pPr marL="1079998" indent="0">
              <a:buNone/>
              <a:defRPr sz="4724">
                <a:solidFill>
                  <a:schemeClr val="tx1">
                    <a:tint val="75000"/>
                  </a:schemeClr>
                </a:solidFill>
              </a:defRPr>
            </a:lvl2pPr>
            <a:lvl3pPr marL="2159996" indent="0">
              <a:buNone/>
              <a:defRPr sz="4252">
                <a:solidFill>
                  <a:schemeClr val="tx1">
                    <a:tint val="75000"/>
                  </a:schemeClr>
                </a:solidFill>
              </a:defRPr>
            </a:lvl3pPr>
            <a:lvl4pPr marL="3239994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4pPr>
            <a:lvl5pPr marL="4319991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5pPr>
            <a:lvl6pPr marL="5399989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6pPr>
            <a:lvl7pPr marL="6479987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7pPr>
            <a:lvl8pPr marL="755998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8pPr>
            <a:lvl9pPr marL="8639983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7131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967" y="7666780"/>
            <a:ext cx="9179798" cy="1827360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34760" y="7666780"/>
            <a:ext cx="9179798" cy="1827360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4900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1533362"/>
            <a:ext cx="18629590" cy="5566751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7783" y="7060106"/>
            <a:ext cx="9137610" cy="3460049"/>
          </a:xfrm>
        </p:spPr>
        <p:txBody>
          <a:bodyPr anchor="b"/>
          <a:lstStyle>
            <a:lvl1pPr marL="0" indent="0">
              <a:buNone/>
              <a:defRPr sz="5669" b="1"/>
            </a:lvl1pPr>
            <a:lvl2pPr marL="1079998" indent="0">
              <a:buNone/>
              <a:defRPr sz="4724" b="1"/>
            </a:lvl2pPr>
            <a:lvl3pPr marL="2159996" indent="0">
              <a:buNone/>
              <a:defRPr sz="4252" b="1"/>
            </a:lvl3pPr>
            <a:lvl4pPr marL="3239994" indent="0">
              <a:buNone/>
              <a:defRPr sz="3780" b="1"/>
            </a:lvl4pPr>
            <a:lvl5pPr marL="4319991" indent="0">
              <a:buNone/>
              <a:defRPr sz="3780" b="1"/>
            </a:lvl5pPr>
            <a:lvl6pPr marL="5399989" indent="0">
              <a:buNone/>
              <a:defRPr sz="3780" b="1"/>
            </a:lvl6pPr>
            <a:lvl7pPr marL="6479987" indent="0">
              <a:buNone/>
              <a:defRPr sz="3780" b="1"/>
            </a:lvl7pPr>
            <a:lvl8pPr marL="7559985" indent="0">
              <a:buNone/>
              <a:defRPr sz="3780" b="1"/>
            </a:lvl8pPr>
            <a:lvl9pPr marL="8639983" indent="0">
              <a:buNone/>
              <a:defRPr sz="378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7783" y="10520155"/>
            <a:ext cx="9137610" cy="1547356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934761" y="7060106"/>
            <a:ext cx="9182611" cy="3460049"/>
          </a:xfrm>
        </p:spPr>
        <p:txBody>
          <a:bodyPr anchor="b"/>
          <a:lstStyle>
            <a:lvl1pPr marL="0" indent="0">
              <a:buNone/>
              <a:defRPr sz="5669" b="1"/>
            </a:lvl1pPr>
            <a:lvl2pPr marL="1079998" indent="0">
              <a:buNone/>
              <a:defRPr sz="4724" b="1"/>
            </a:lvl2pPr>
            <a:lvl3pPr marL="2159996" indent="0">
              <a:buNone/>
              <a:defRPr sz="4252" b="1"/>
            </a:lvl3pPr>
            <a:lvl4pPr marL="3239994" indent="0">
              <a:buNone/>
              <a:defRPr sz="3780" b="1"/>
            </a:lvl4pPr>
            <a:lvl5pPr marL="4319991" indent="0">
              <a:buNone/>
              <a:defRPr sz="3780" b="1"/>
            </a:lvl5pPr>
            <a:lvl6pPr marL="5399989" indent="0">
              <a:buNone/>
              <a:defRPr sz="3780" b="1"/>
            </a:lvl6pPr>
            <a:lvl7pPr marL="6479987" indent="0">
              <a:buNone/>
              <a:defRPr sz="3780" b="1"/>
            </a:lvl7pPr>
            <a:lvl8pPr marL="7559985" indent="0">
              <a:buNone/>
              <a:defRPr sz="3780" b="1"/>
            </a:lvl8pPr>
            <a:lvl9pPr marL="8639983" indent="0">
              <a:buNone/>
              <a:defRPr sz="378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934761" y="10520155"/>
            <a:ext cx="9182611" cy="1547356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9344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2862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021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1920028"/>
            <a:ext cx="6966409" cy="6720099"/>
          </a:xfrm>
        </p:spPr>
        <p:txBody>
          <a:bodyPr anchor="b"/>
          <a:lstStyle>
            <a:lvl1pPr>
              <a:defRPr sz="755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82611" y="4146734"/>
            <a:ext cx="10934760" cy="20466969"/>
          </a:xfrm>
        </p:spPr>
        <p:txBody>
          <a:bodyPr/>
          <a:lstStyle>
            <a:lvl1pPr>
              <a:defRPr sz="7559"/>
            </a:lvl1pPr>
            <a:lvl2pPr>
              <a:defRPr sz="6614"/>
            </a:lvl2pPr>
            <a:lvl3pPr>
              <a:defRPr sz="5669"/>
            </a:lvl3pPr>
            <a:lvl4pPr>
              <a:defRPr sz="4724"/>
            </a:lvl4pPr>
            <a:lvl5pPr>
              <a:defRPr sz="4724"/>
            </a:lvl5pPr>
            <a:lvl6pPr>
              <a:defRPr sz="4724"/>
            </a:lvl6pPr>
            <a:lvl7pPr>
              <a:defRPr sz="4724"/>
            </a:lvl7pPr>
            <a:lvl8pPr>
              <a:defRPr sz="4724"/>
            </a:lvl8pPr>
            <a:lvl9pPr>
              <a:defRPr sz="4724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7781" y="8640127"/>
            <a:ext cx="6966409" cy="16006905"/>
          </a:xfrm>
        </p:spPr>
        <p:txBody>
          <a:bodyPr/>
          <a:lstStyle>
            <a:lvl1pPr marL="0" indent="0">
              <a:buNone/>
              <a:defRPr sz="3780"/>
            </a:lvl1pPr>
            <a:lvl2pPr marL="1079998" indent="0">
              <a:buNone/>
              <a:defRPr sz="3307"/>
            </a:lvl2pPr>
            <a:lvl3pPr marL="2159996" indent="0">
              <a:buNone/>
              <a:defRPr sz="2835"/>
            </a:lvl3pPr>
            <a:lvl4pPr marL="3239994" indent="0">
              <a:buNone/>
              <a:defRPr sz="2362"/>
            </a:lvl4pPr>
            <a:lvl5pPr marL="4319991" indent="0">
              <a:buNone/>
              <a:defRPr sz="2362"/>
            </a:lvl5pPr>
            <a:lvl6pPr marL="5399989" indent="0">
              <a:buNone/>
              <a:defRPr sz="2362"/>
            </a:lvl6pPr>
            <a:lvl7pPr marL="6479987" indent="0">
              <a:buNone/>
              <a:defRPr sz="2362"/>
            </a:lvl7pPr>
            <a:lvl8pPr marL="7559985" indent="0">
              <a:buNone/>
              <a:defRPr sz="2362"/>
            </a:lvl8pPr>
            <a:lvl9pPr marL="8639983" indent="0">
              <a:buNone/>
              <a:defRPr sz="2362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0335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1920028"/>
            <a:ext cx="6966409" cy="6720099"/>
          </a:xfrm>
        </p:spPr>
        <p:txBody>
          <a:bodyPr anchor="b"/>
          <a:lstStyle>
            <a:lvl1pPr>
              <a:defRPr sz="755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82611" y="4146734"/>
            <a:ext cx="10934760" cy="20466969"/>
          </a:xfrm>
        </p:spPr>
        <p:txBody>
          <a:bodyPr anchor="t"/>
          <a:lstStyle>
            <a:lvl1pPr marL="0" indent="0">
              <a:buNone/>
              <a:defRPr sz="7559"/>
            </a:lvl1pPr>
            <a:lvl2pPr marL="1079998" indent="0">
              <a:buNone/>
              <a:defRPr sz="6614"/>
            </a:lvl2pPr>
            <a:lvl3pPr marL="2159996" indent="0">
              <a:buNone/>
              <a:defRPr sz="5669"/>
            </a:lvl3pPr>
            <a:lvl4pPr marL="3239994" indent="0">
              <a:buNone/>
              <a:defRPr sz="4724"/>
            </a:lvl4pPr>
            <a:lvl5pPr marL="4319991" indent="0">
              <a:buNone/>
              <a:defRPr sz="4724"/>
            </a:lvl5pPr>
            <a:lvl6pPr marL="5399989" indent="0">
              <a:buNone/>
              <a:defRPr sz="4724"/>
            </a:lvl6pPr>
            <a:lvl7pPr marL="6479987" indent="0">
              <a:buNone/>
              <a:defRPr sz="4724"/>
            </a:lvl7pPr>
            <a:lvl8pPr marL="7559985" indent="0">
              <a:buNone/>
              <a:defRPr sz="4724"/>
            </a:lvl8pPr>
            <a:lvl9pPr marL="8639983" indent="0">
              <a:buNone/>
              <a:defRPr sz="4724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7781" y="8640127"/>
            <a:ext cx="6966409" cy="16006905"/>
          </a:xfrm>
        </p:spPr>
        <p:txBody>
          <a:bodyPr/>
          <a:lstStyle>
            <a:lvl1pPr marL="0" indent="0">
              <a:buNone/>
              <a:defRPr sz="3780"/>
            </a:lvl1pPr>
            <a:lvl2pPr marL="1079998" indent="0">
              <a:buNone/>
              <a:defRPr sz="3307"/>
            </a:lvl2pPr>
            <a:lvl3pPr marL="2159996" indent="0">
              <a:buNone/>
              <a:defRPr sz="2835"/>
            </a:lvl3pPr>
            <a:lvl4pPr marL="3239994" indent="0">
              <a:buNone/>
              <a:defRPr sz="2362"/>
            </a:lvl4pPr>
            <a:lvl5pPr marL="4319991" indent="0">
              <a:buNone/>
              <a:defRPr sz="2362"/>
            </a:lvl5pPr>
            <a:lvl6pPr marL="5399989" indent="0">
              <a:buNone/>
              <a:defRPr sz="2362"/>
            </a:lvl6pPr>
            <a:lvl7pPr marL="6479987" indent="0">
              <a:buNone/>
              <a:defRPr sz="2362"/>
            </a:lvl7pPr>
            <a:lvl8pPr marL="7559985" indent="0">
              <a:buNone/>
              <a:defRPr sz="2362"/>
            </a:lvl8pPr>
            <a:lvl9pPr marL="8639983" indent="0">
              <a:buNone/>
              <a:defRPr sz="2362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3077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8330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457161" y="1533356"/>
            <a:ext cx="4657398" cy="2440702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968" y="1533356"/>
            <a:ext cx="13702199" cy="2440702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6757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968" y="1533362"/>
            <a:ext cx="18629590" cy="556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968" y="7666780"/>
            <a:ext cx="18629590" cy="182736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84967" y="26693734"/>
            <a:ext cx="4859893" cy="15333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7CCD9-B801-477F-84D9-691A399DFA36}" type="datetimeFigureOut">
              <a:rPr lang="ko-KR" altLang="en-US" smtClean="0"/>
              <a:t>2022-03-01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154843" y="26693734"/>
            <a:ext cx="7289840" cy="15333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254665" y="26693734"/>
            <a:ext cx="4859893" cy="15333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7555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2159996" rtl="0" eaLnBrk="1" latinLnBrk="1" hangingPunct="1">
        <a:lnSpc>
          <a:spcPct val="90000"/>
        </a:lnSpc>
        <a:spcBef>
          <a:spcPct val="0"/>
        </a:spcBef>
        <a:buNone/>
        <a:defRPr sz="103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2159996" rtl="0" eaLnBrk="1" latinLnBrk="1" hangingPunct="1">
        <a:lnSpc>
          <a:spcPct val="90000"/>
        </a:lnSpc>
        <a:spcBef>
          <a:spcPts val="2362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1pPr>
      <a:lvl2pPr marL="1619997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699995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724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4pPr>
      <a:lvl5pPr marL="4859990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5pPr>
      <a:lvl6pPr marL="5939988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6pPr>
      <a:lvl7pPr marL="7019986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7pPr>
      <a:lvl8pPr marL="8099984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8pPr>
      <a:lvl9pPr marL="9179982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1pPr>
      <a:lvl2pPr marL="1079998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2pPr>
      <a:lvl3pPr marL="2159996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3pPr>
      <a:lvl4pPr marL="3239994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4pPr>
      <a:lvl5pPr marL="4319991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5pPr>
      <a:lvl6pPr marL="5399989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6pPr>
      <a:lvl7pPr marL="6479987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7pPr>
      <a:lvl8pPr marL="7559985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8pPr>
      <a:lvl9pPr marL="8639983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2.png"/><Relationship Id="rId7" Type="http://schemas.openxmlformats.org/officeDocument/2006/relationships/diagramData" Target="../diagrams/data1.xml"/><Relationship Id="rId12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microsoft.com/office/2007/relationships/diagramDrawing" Target="../diagrams/drawing1.xml"/><Relationship Id="rId5" Type="http://schemas.openxmlformats.org/officeDocument/2006/relationships/image" Target="../media/image4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3.png"/><Relationship Id="rId9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060C92-09CD-4174-B91D-A93E48FD1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968" y="806694"/>
            <a:ext cx="18629590" cy="2065650"/>
          </a:xfrm>
        </p:spPr>
        <p:txBody>
          <a:bodyPr>
            <a:normAutofit/>
          </a:bodyPr>
          <a:lstStyle/>
          <a:p>
            <a:pPr algn="ctr"/>
            <a:r>
              <a:rPr lang="ko-KR" altLang="en-US" sz="6600" b="1" dirty="0" smtClean="0"/>
              <a:t>대전보건대학교 </a:t>
            </a:r>
            <a:r>
              <a:rPr lang="ko-KR" altLang="en-US" sz="6600" b="1" dirty="0" smtClean="0">
                <a:solidFill>
                  <a:srgbClr val="002060"/>
                </a:solidFill>
              </a:rPr>
              <a:t>⌠</a:t>
            </a:r>
            <a:r>
              <a:rPr lang="ko-KR" altLang="en-US" sz="6600" b="1" dirty="0" smtClean="0">
                <a:solidFill>
                  <a:srgbClr val="002060"/>
                </a:solidFill>
              </a:rPr>
              <a:t>학내 코로나</a:t>
            </a:r>
            <a:r>
              <a:rPr lang="en-US" altLang="ko-KR" sz="6600" b="1" dirty="0">
                <a:solidFill>
                  <a:srgbClr val="002060"/>
                </a:solidFill>
              </a:rPr>
              <a:t>19 </a:t>
            </a:r>
            <a:r>
              <a:rPr lang="ko-KR" altLang="en-US" sz="6600" b="1" dirty="0">
                <a:solidFill>
                  <a:srgbClr val="002060"/>
                </a:solidFill>
              </a:rPr>
              <a:t>대응 </a:t>
            </a:r>
            <a:r>
              <a:rPr lang="ko-KR" altLang="en-US" sz="6600" b="1" dirty="0">
                <a:solidFill>
                  <a:srgbClr val="002060"/>
                </a:solidFill>
              </a:rPr>
              <a:t>요령⌡</a:t>
            </a:r>
            <a:endParaRPr lang="ko-KR" altLang="en-US" sz="6600" dirty="0">
              <a:solidFill>
                <a:srgbClr val="00206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26D5FF2-3672-46CB-AC5E-3E2A9287AC83}"/>
              </a:ext>
            </a:extLst>
          </p:cNvPr>
          <p:cNvSpPr txBox="1"/>
          <p:nvPr/>
        </p:nvSpPr>
        <p:spPr>
          <a:xfrm>
            <a:off x="1484968" y="12319238"/>
            <a:ext cx="1147503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500" b="1" dirty="0">
                <a:latin typeface="+mj-ea"/>
                <a:ea typeface="+mj-ea"/>
              </a:rPr>
              <a:t>2. </a:t>
            </a:r>
            <a:r>
              <a:rPr lang="ko-KR" altLang="en-US" sz="4500" b="1" dirty="0">
                <a:latin typeface="+mj-ea"/>
                <a:ea typeface="+mj-ea"/>
              </a:rPr>
              <a:t>교내 </a:t>
            </a:r>
            <a:r>
              <a:rPr lang="en-US" altLang="ko-KR" sz="4500" b="1" dirty="0">
                <a:latin typeface="+mj-ea"/>
                <a:ea typeface="+mj-ea"/>
              </a:rPr>
              <a:t> </a:t>
            </a:r>
            <a:r>
              <a:rPr lang="ko-KR" altLang="en-US" sz="4500" b="1" dirty="0" err="1">
                <a:solidFill>
                  <a:srgbClr val="FF0000"/>
                </a:solidFill>
                <a:latin typeface="+mj-ea"/>
                <a:ea typeface="+mj-ea"/>
              </a:rPr>
              <a:t>확진자</a:t>
            </a:r>
            <a:r>
              <a:rPr lang="ko-KR" altLang="en-US" sz="4500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ko-KR" altLang="en-US" sz="4500" b="1" dirty="0" smtClean="0">
                <a:solidFill>
                  <a:srgbClr val="FF0000"/>
                </a:solidFill>
                <a:latin typeface="+mj-ea"/>
                <a:ea typeface="+mj-ea"/>
              </a:rPr>
              <a:t>발생</a:t>
            </a:r>
            <a:r>
              <a:rPr lang="en-US" altLang="ko-KR" sz="4500" b="1" dirty="0">
                <a:latin typeface="+mj-ea"/>
              </a:rPr>
              <a:t> </a:t>
            </a:r>
            <a:r>
              <a:rPr lang="en-US" altLang="ko-KR" sz="4500" b="1" dirty="0" smtClean="0">
                <a:latin typeface="+mj-ea"/>
              </a:rPr>
              <a:t>(</a:t>
            </a:r>
            <a:r>
              <a:rPr lang="ko-KR" altLang="en-US" sz="4500" b="1" dirty="0" smtClean="0">
                <a:latin typeface="+mj-ea"/>
              </a:rPr>
              <a:t>또는 </a:t>
            </a:r>
            <a:r>
              <a:rPr lang="ko-KR" altLang="en-US" sz="4500" b="1" dirty="0">
                <a:latin typeface="+mj-ea"/>
              </a:rPr>
              <a:t>귀가 후 확진</a:t>
            </a:r>
            <a:r>
              <a:rPr lang="en-US" altLang="ko-KR" sz="4500" b="1" dirty="0">
                <a:latin typeface="+mj-ea"/>
              </a:rPr>
              <a:t>)</a:t>
            </a:r>
            <a:r>
              <a:rPr lang="ko-KR" altLang="en-US" sz="4500" b="1" dirty="0" smtClean="0">
                <a:latin typeface="+mj-ea"/>
                <a:ea typeface="+mj-ea"/>
              </a:rPr>
              <a:t> 시</a:t>
            </a:r>
            <a:endParaRPr lang="en-US" altLang="ko-KR" sz="4500" b="1" dirty="0">
              <a:latin typeface="+mj-ea"/>
              <a:ea typeface="+mj-ea"/>
            </a:endParaRPr>
          </a:p>
        </p:txBody>
      </p:sp>
      <p:pic>
        <p:nvPicPr>
          <p:cNvPr id="16" name="Object 1" descr="preencoded.png">
            <a:extLst>
              <a:ext uri="{FF2B5EF4-FFF2-40B4-BE49-F238E27FC236}">
                <a16:creationId xmlns:a16="http://schemas.microsoft.com/office/drawing/2014/main" id="{4E234F25-06D4-47E5-98E6-28AE1ADC84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507" t="40105" r="8126" b="53334"/>
          <a:stretch/>
        </p:blipFill>
        <p:spPr>
          <a:xfrm>
            <a:off x="0" y="13485007"/>
            <a:ext cx="21096599" cy="1148134"/>
          </a:xfrm>
          <a:prstGeom prst="rect">
            <a:avLst/>
          </a:prstGeom>
        </p:spPr>
      </p:pic>
      <p:pic>
        <p:nvPicPr>
          <p:cNvPr id="17" name="Object 8" descr="preencoded.png">
            <a:extLst>
              <a:ext uri="{FF2B5EF4-FFF2-40B4-BE49-F238E27FC236}">
                <a16:creationId xmlns:a16="http://schemas.microsoft.com/office/drawing/2014/main" id="{C2A965CD-ABC0-45BF-B673-4B733C7BBF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356" y="12328885"/>
            <a:ext cx="3180243" cy="2298730"/>
          </a:xfrm>
          <a:prstGeom prst="rect">
            <a:avLst/>
          </a:prstGeom>
        </p:spPr>
      </p:pic>
      <p:pic>
        <p:nvPicPr>
          <p:cNvPr id="18" name="Object 11" descr="preencoded.png">
            <a:extLst>
              <a:ext uri="{FF2B5EF4-FFF2-40B4-BE49-F238E27FC236}">
                <a16:creationId xmlns:a16="http://schemas.microsoft.com/office/drawing/2014/main" id="{3126FF0E-DBF5-48F2-BCE3-3413CB77AB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4080" y="12431243"/>
            <a:ext cx="3180243" cy="2298730"/>
          </a:xfrm>
          <a:prstGeom prst="rect">
            <a:avLst/>
          </a:prstGeom>
        </p:spPr>
      </p:pic>
      <p:pic>
        <p:nvPicPr>
          <p:cNvPr id="19" name="Object 14" descr="preencoded.png">
            <a:extLst>
              <a:ext uri="{FF2B5EF4-FFF2-40B4-BE49-F238E27FC236}">
                <a16:creationId xmlns:a16="http://schemas.microsoft.com/office/drawing/2014/main" id="{964D7DB5-4A6D-4A92-80BD-85F347D6EA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86157" y="12431243"/>
            <a:ext cx="3180243" cy="2298730"/>
          </a:xfrm>
          <a:prstGeom prst="rect">
            <a:avLst/>
          </a:prstGeom>
        </p:spPr>
      </p:pic>
      <p:pic>
        <p:nvPicPr>
          <p:cNvPr id="20" name="Object 17" descr="preencoded.png">
            <a:extLst>
              <a:ext uri="{FF2B5EF4-FFF2-40B4-BE49-F238E27FC236}">
                <a16:creationId xmlns:a16="http://schemas.microsoft.com/office/drawing/2014/main" id="{E64EB274-492B-4865-8023-89EE989B09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026980" y="12431243"/>
            <a:ext cx="3180243" cy="2298730"/>
          </a:xfrm>
          <a:prstGeom prst="rect">
            <a:avLst/>
          </a:prstGeom>
        </p:spPr>
      </p:pic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FF85A825-45D7-4D5F-A5CD-7B0556F69921}"/>
              </a:ext>
            </a:extLst>
          </p:cNvPr>
          <p:cNvSpPr/>
          <p:nvPr/>
        </p:nvSpPr>
        <p:spPr>
          <a:xfrm>
            <a:off x="1213866" y="14489125"/>
            <a:ext cx="4137047" cy="2517875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0"/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발생</a:t>
            </a:r>
          </a:p>
          <a:p>
            <a:pPr fontAlgn="base" latinLnBrk="0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【PCR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검사 </a:t>
            </a:r>
            <a:r>
              <a:rPr lang="ko-KR" altLang="en-US" sz="2500" b="1" dirty="0" smtClean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결과 양성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】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6EB98132-3B52-4182-8A1C-1A3BDF95AB8B}"/>
              </a:ext>
            </a:extLst>
          </p:cNvPr>
          <p:cNvSpPr/>
          <p:nvPr/>
        </p:nvSpPr>
        <p:spPr>
          <a:xfrm>
            <a:off x="5763497" y="14489126"/>
            <a:ext cx="5257910" cy="2575382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학과 및 행정부서</a:t>
            </a: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⦁교내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보건실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연락</a:t>
            </a:r>
          </a:p>
          <a:p>
            <a:pPr algn="ctr" fontAlgn="base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</a:rPr>
              <a:t>☎670-9630</a:t>
            </a:r>
            <a:endParaRPr lang="ko-KR" altLang="en-US" sz="2500" dirty="0">
              <a:solidFill>
                <a:schemeClr val="bg2">
                  <a:lumMod val="10000"/>
                </a:schemeClr>
              </a:solidFill>
              <a:latin typeface="+mj-ea"/>
            </a:endParaRPr>
          </a:p>
          <a:p>
            <a:pPr lvl="1" fontAlgn="base"/>
            <a:r>
              <a:rPr lang="ko-KR" altLang="en-US" sz="2500" b="1" dirty="0" smtClean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동선 방역 실시 </a:t>
            </a:r>
          </a:p>
          <a:p>
            <a:pPr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⦁임시 격리 장소로 이동 </a:t>
            </a:r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CBDD7AB4-8C90-4CC1-9B4A-B9C810488104}"/>
              </a:ext>
            </a:extLst>
          </p:cNvPr>
          <p:cNvSpPr/>
          <p:nvPr/>
        </p:nvSpPr>
        <p:spPr>
          <a:xfrm>
            <a:off x="11562070" y="14489126"/>
            <a:ext cx="4137047" cy="2517875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⦁임시 격리실 대기</a:t>
            </a:r>
          </a:p>
          <a:p>
            <a:pPr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보건실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담당자</a:t>
            </a: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⦁보호자 연락</a:t>
            </a: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⦁관할 보건소 연락</a:t>
            </a: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⦁교육부 발생 보고 </a:t>
            </a: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6ADC557D-7039-44B6-A68F-40A2A4C22320}"/>
              </a:ext>
            </a:extLst>
          </p:cNvPr>
          <p:cNvSpPr/>
          <p:nvPr/>
        </p:nvSpPr>
        <p:spPr>
          <a:xfrm>
            <a:off x="16239779" y="14489126"/>
            <a:ext cx="4137047" cy="2575382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 smtClean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</a:t>
            </a:r>
            <a:r>
              <a:rPr lang="ko-KR" altLang="en-US" sz="2500" b="1" dirty="0" smtClean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이동 및 치료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lvl="1" fontAlgn="base"/>
            <a:r>
              <a:rPr lang="ko-KR" altLang="en-US" sz="2500" b="1" dirty="0" smtClean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</a:t>
            </a:r>
            <a:r>
              <a:rPr lang="ko-KR" altLang="en-US" sz="2500" b="1" dirty="0" err="1" smtClean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재택치료</a:t>
            </a:r>
            <a:r>
              <a:rPr lang="ko-KR" altLang="en-US" sz="2500" b="1" dirty="0" smtClean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등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lvl="1" fontAlgn="base"/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(7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일간 자가 격리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【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방역당국의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2500" b="1" dirty="0" smtClean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지침 기준</a:t>
            </a:r>
            <a:r>
              <a:rPr lang="en-US" altLang="ko-KR" sz="2500" b="1" dirty="0" smtClean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】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FDD1C56-BE84-4CFC-B51E-60D842242A02}"/>
              </a:ext>
            </a:extLst>
          </p:cNvPr>
          <p:cNvSpPr txBox="1"/>
          <p:nvPr/>
        </p:nvSpPr>
        <p:spPr>
          <a:xfrm>
            <a:off x="1484968" y="17555853"/>
            <a:ext cx="1624089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en-US" altLang="ko-KR" sz="4500" b="1" dirty="0">
                <a:latin typeface="+mj-ea"/>
                <a:ea typeface="+mj-ea"/>
              </a:rPr>
              <a:t>3. </a:t>
            </a:r>
            <a:r>
              <a:rPr lang="ko-KR" altLang="en-US" sz="4500" b="1" dirty="0" smtClean="0">
                <a:latin typeface="+mj-ea"/>
                <a:ea typeface="+mj-ea"/>
              </a:rPr>
              <a:t>교내 코로나</a:t>
            </a:r>
            <a:r>
              <a:rPr lang="en-US" altLang="ko-KR" sz="4500" b="1" dirty="0">
                <a:latin typeface="+mj-ea"/>
                <a:ea typeface="+mj-ea"/>
              </a:rPr>
              <a:t>19 </a:t>
            </a:r>
            <a:r>
              <a:rPr lang="ko-KR" altLang="en-US" sz="4500" b="1" dirty="0" err="1" smtClean="0">
                <a:latin typeface="+mj-ea"/>
                <a:ea typeface="+mj-ea"/>
              </a:rPr>
              <a:t>의심증상자</a:t>
            </a:r>
            <a:r>
              <a:rPr lang="ko-KR" altLang="en-US" sz="4500" b="1" dirty="0" smtClean="0">
                <a:latin typeface="+mj-ea"/>
                <a:ea typeface="+mj-ea"/>
              </a:rPr>
              <a:t> 발생 시</a:t>
            </a:r>
            <a:r>
              <a:rPr lang="en-US" altLang="ko-KR" sz="4500" b="1" dirty="0" smtClean="0">
                <a:solidFill>
                  <a:srgbClr val="FF0000"/>
                </a:solidFill>
                <a:latin typeface="+mj-ea"/>
                <a:ea typeface="+mj-ea"/>
              </a:rPr>
              <a:t>[</a:t>
            </a:r>
            <a:r>
              <a:rPr lang="ko-KR" altLang="en-US" sz="4500" b="1" dirty="0" smtClean="0">
                <a:solidFill>
                  <a:srgbClr val="FF0000"/>
                </a:solidFill>
                <a:latin typeface="+mj-ea"/>
                <a:ea typeface="+mj-ea"/>
              </a:rPr>
              <a:t>신속 </a:t>
            </a:r>
            <a:r>
              <a:rPr lang="ko-KR" altLang="en-US" sz="4500" b="1" dirty="0" err="1" smtClean="0">
                <a:solidFill>
                  <a:srgbClr val="FF0000"/>
                </a:solidFill>
                <a:latin typeface="+mj-ea"/>
                <a:ea typeface="+mj-ea"/>
              </a:rPr>
              <a:t>항원키트</a:t>
            </a:r>
            <a:r>
              <a:rPr lang="ko-KR" altLang="en-US" sz="4500" b="1" dirty="0" smtClean="0">
                <a:solidFill>
                  <a:srgbClr val="FF0000"/>
                </a:solidFill>
                <a:latin typeface="+mj-ea"/>
                <a:ea typeface="+mj-ea"/>
              </a:rPr>
              <a:t> 검사</a:t>
            </a:r>
            <a:r>
              <a:rPr lang="en-US" altLang="ko-KR" sz="4500" b="1" dirty="0" smtClean="0">
                <a:solidFill>
                  <a:srgbClr val="FF0000"/>
                </a:solidFill>
                <a:latin typeface="+mj-ea"/>
                <a:ea typeface="+mj-ea"/>
              </a:rPr>
              <a:t>]</a:t>
            </a:r>
            <a:endParaRPr lang="ko-KR" altLang="en-US" sz="45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37DB88E8-2913-428A-8469-B7470E8ECB14}"/>
              </a:ext>
            </a:extLst>
          </p:cNvPr>
          <p:cNvSpPr/>
          <p:nvPr/>
        </p:nvSpPr>
        <p:spPr>
          <a:xfrm>
            <a:off x="423362" y="18504668"/>
            <a:ext cx="2214595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학과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</a:p>
          <a:p>
            <a:pPr algn="ctr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코로나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19</a:t>
            </a:r>
          </a:p>
          <a:p>
            <a:pPr algn="ctr" fontAlgn="base"/>
            <a:r>
              <a:rPr lang="ko-KR" altLang="en-US" sz="2500" b="1" dirty="0" err="1" smtClean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의심증상자</a:t>
            </a:r>
            <a:r>
              <a:rPr lang="en-US" altLang="ko-KR" sz="2500" b="1" dirty="0" smtClean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algn="ctr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발생</a:t>
            </a:r>
            <a:endParaRPr lang="ko-KR" altLang="en-US" sz="2500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D2108E80-3378-4007-9576-141D1EFB754E}"/>
              </a:ext>
            </a:extLst>
          </p:cNvPr>
          <p:cNvSpPr/>
          <p:nvPr/>
        </p:nvSpPr>
        <p:spPr>
          <a:xfrm>
            <a:off x="2920849" y="18504668"/>
            <a:ext cx="2711508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자가검사키트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배부 및 검사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교내보건실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</a:t>
            </a:r>
          </a:p>
          <a:p>
            <a:pPr fontAlgn="base"/>
            <a:r>
              <a:rPr lang="en-US" altLang="ko-KR" sz="2500" b="1" dirty="0" smtClean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☎</a:t>
            </a:r>
            <a:r>
              <a:rPr lang="en-US" altLang="ko-KR" sz="2500" b="1" dirty="0" smtClean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670-9630</a:t>
            </a:r>
            <a:endParaRPr lang="ko-KR" altLang="en-US" sz="2500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F376F806-D63A-41C1-B23E-A309E1D380FE}"/>
              </a:ext>
            </a:extLst>
          </p:cNvPr>
          <p:cNvSpPr/>
          <p:nvPr/>
        </p:nvSpPr>
        <p:spPr>
          <a:xfrm>
            <a:off x="6115606" y="18504668"/>
            <a:ext cx="2981788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신속항원키트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검사 결과 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fontAlgn="base" latinLnBrk="1"/>
            <a:r>
              <a:rPr lang="ko-KR" altLang="en-US" sz="2500" b="1" dirty="0">
                <a:solidFill>
                  <a:srgbClr val="FF0000"/>
                </a:solidFill>
                <a:latin typeface="+mj-ea"/>
                <a:ea typeface="+mj-ea"/>
              </a:rPr>
              <a:t>“양성”</a:t>
            </a:r>
          </a:p>
        </p:txBody>
      </p:sp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6DB655F2-427F-4FFB-9CFE-F43CA28B1C72}"/>
              </a:ext>
            </a:extLst>
          </p:cNvPr>
          <p:cNvSpPr/>
          <p:nvPr/>
        </p:nvSpPr>
        <p:spPr>
          <a:xfrm>
            <a:off x="9631550" y="18504668"/>
            <a:ext cx="2505375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교내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보건실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algn="ctr" fontAlgn="base"/>
            <a:r>
              <a:rPr lang="ko-KR" altLang="en-US" sz="2500" b="1" dirty="0" smtClean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통보</a:t>
            </a:r>
            <a:r>
              <a:rPr lang="en-US" altLang="ko-KR" sz="2500" b="1" dirty="0" smtClean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 smtClean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연락</a:t>
            </a:r>
            <a:r>
              <a:rPr lang="en-US" altLang="ko-KR" sz="2500" b="1" dirty="0" smtClean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algn="ctr" fontAlgn="base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</a:rPr>
              <a:t>☎</a:t>
            </a:r>
            <a:r>
              <a:rPr lang="en-US" altLang="ko-KR" sz="2500" b="1" dirty="0" smtClean="0">
                <a:solidFill>
                  <a:schemeClr val="bg2">
                    <a:lumMod val="10000"/>
                  </a:schemeClr>
                </a:solidFill>
                <a:latin typeface="+mj-ea"/>
              </a:rPr>
              <a:t>670-9630</a:t>
            </a:r>
            <a:endParaRPr lang="ko-KR" altLang="en-US" sz="2500" dirty="0">
              <a:solidFill>
                <a:schemeClr val="bg2">
                  <a:lumMod val="10000"/>
                </a:schemeClr>
              </a:solidFill>
              <a:latin typeface="+mj-ea"/>
            </a:endParaRP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E03B5965-DDF4-4549-8642-324DA8C9DE09}"/>
              </a:ext>
            </a:extLst>
          </p:cNvPr>
          <p:cNvSpPr/>
          <p:nvPr/>
        </p:nvSpPr>
        <p:spPr>
          <a:xfrm>
            <a:off x="12673386" y="18504668"/>
            <a:ext cx="1987026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7559CB14-5E4A-4653-B290-454944BBEF6A}"/>
              </a:ext>
            </a:extLst>
          </p:cNvPr>
          <p:cNvSpPr/>
          <p:nvPr/>
        </p:nvSpPr>
        <p:spPr>
          <a:xfrm>
            <a:off x="15326043" y="18504668"/>
            <a:ext cx="2910361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선별진료소 이동</a:t>
            </a:r>
          </a:p>
          <a:p>
            <a:pPr fontAlgn="base" latinLnBrk="1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신속항원키트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결과 소지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B341529C-8BA2-499D-8E33-1D45F7C51FE0}"/>
              </a:ext>
            </a:extLst>
          </p:cNvPr>
          <p:cNvSpPr/>
          <p:nvPr/>
        </p:nvSpPr>
        <p:spPr>
          <a:xfrm>
            <a:off x="18743435" y="18504668"/>
            <a:ext cx="2497487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 latinLnBrk="1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PCR 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검사 </a:t>
            </a: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C624B61A-8A8E-457C-8D50-038C10B8F829}"/>
              </a:ext>
            </a:extLst>
          </p:cNvPr>
          <p:cNvSpPr/>
          <p:nvPr/>
        </p:nvSpPr>
        <p:spPr>
          <a:xfrm>
            <a:off x="6115606" y="21036321"/>
            <a:ext cx="3755220" cy="1559752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신속항원키트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    검사 결과  </a:t>
            </a:r>
            <a:r>
              <a:rPr lang="ko-KR" altLang="en-US" sz="2500" b="1" dirty="0">
                <a:solidFill>
                  <a:srgbClr val="FF0000"/>
                </a:solidFill>
                <a:latin typeface="+mj-ea"/>
                <a:ea typeface="+mj-ea"/>
              </a:rPr>
              <a:t>“음성” </a:t>
            </a:r>
            <a:endParaRPr lang="en-US" altLang="ko-KR" sz="2500" b="1" dirty="0">
              <a:solidFill>
                <a:srgbClr val="FF0000"/>
              </a:solidFill>
              <a:latin typeface="+mj-ea"/>
              <a:ea typeface="+mj-ea"/>
            </a:endParaRPr>
          </a:p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⦁수동감시 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or 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능동감시</a:t>
            </a: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3A6BCA82-A8BE-443E-BFC8-CD2808C73201}"/>
              </a:ext>
            </a:extLst>
          </p:cNvPr>
          <p:cNvSpPr/>
          <p:nvPr/>
        </p:nvSpPr>
        <p:spPr>
          <a:xfrm>
            <a:off x="12655875" y="22873049"/>
            <a:ext cx="2670163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밀접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접촉자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C4BF57C9-B801-4E60-ADF5-A5E2185C2B5A}"/>
              </a:ext>
            </a:extLst>
          </p:cNvPr>
          <p:cNvSpPr/>
          <p:nvPr/>
        </p:nvSpPr>
        <p:spPr>
          <a:xfrm>
            <a:off x="14184138" y="20604922"/>
            <a:ext cx="7056785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격리기준</a:t>
            </a:r>
          </a:p>
          <a:p>
            <a:pPr lvl="1"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접종력과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관계없이 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7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일</a:t>
            </a:r>
          </a:p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격리기간 기산 일</a:t>
            </a:r>
          </a:p>
          <a:p>
            <a:pPr lvl="1"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 증상 유무에 관계없이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검체채취일로부터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94867A39-034D-469A-A173-BDD2A566BEEF}"/>
              </a:ext>
            </a:extLst>
          </p:cNvPr>
          <p:cNvSpPr/>
          <p:nvPr/>
        </p:nvSpPr>
        <p:spPr>
          <a:xfrm>
            <a:off x="18330561" y="22873049"/>
            <a:ext cx="2910361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선별진료소 방문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신속항원키트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검사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E75869F1-0E5B-4583-800E-6350182E5D8A}"/>
              </a:ext>
            </a:extLst>
          </p:cNvPr>
          <p:cNvSpPr/>
          <p:nvPr/>
        </p:nvSpPr>
        <p:spPr>
          <a:xfrm>
            <a:off x="18330561" y="24831527"/>
            <a:ext cx="2910361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병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·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의원 방문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신속항원키트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검사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 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3" name="사각형: 둥근 모서리 42">
            <a:extLst>
              <a:ext uri="{FF2B5EF4-FFF2-40B4-BE49-F238E27FC236}">
                <a16:creationId xmlns:a16="http://schemas.microsoft.com/office/drawing/2014/main" id="{B74C215F-776B-47D7-A50C-20AE2316796A}"/>
              </a:ext>
            </a:extLst>
          </p:cNvPr>
          <p:cNvSpPr/>
          <p:nvPr/>
        </p:nvSpPr>
        <p:spPr>
          <a:xfrm>
            <a:off x="18330561" y="26790005"/>
            <a:ext cx="2910361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교내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신속항원검사소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방문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신속항원키트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검사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4" name="사각형: 둥근 모서리 43">
            <a:extLst>
              <a:ext uri="{FF2B5EF4-FFF2-40B4-BE49-F238E27FC236}">
                <a16:creationId xmlns:a16="http://schemas.microsoft.com/office/drawing/2014/main" id="{473DE137-EBA2-4B78-AF67-F9A846F56E91}"/>
              </a:ext>
            </a:extLst>
          </p:cNvPr>
          <p:cNvSpPr/>
          <p:nvPr/>
        </p:nvSpPr>
        <p:spPr>
          <a:xfrm>
            <a:off x="9791647" y="25543130"/>
            <a:ext cx="5534391" cy="1998742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밀접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접촉자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격리기준</a:t>
            </a:r>
          </a:p>
          <a:p>
            <a:pPr lvl="1"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⦁동거인 중 예방접종 미완료자</a:t>
            </a:r>
          </a:p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동거인 격리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·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감시기준</a:t>
            </a:r>
          </a:p>
          <a:p>
            <a:pPr lvl="1"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접종완료자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 7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일 수동감시</a:t>
            </a:r>
          </a:p>
          <a:p>
            <a:pPr lvl="1"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미완료자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 7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일 공동격리 </a:t>
            </a:r>
          </a:p>
        </p:txBody>
      </p:sp>
      <p:cxnSp>
        <p:nvCxnSpPr>
          <p:cNvPr id="92" name="직선 화살표 연결선 91">
            <a:extLst>
              <a:ext uri="{FF2B5EF4-FFF2-40B4-BE49-F238E27FC236}">
                <a16:creationId xmlns:a16="http://schemas.microsoft.com/office/drawing/2014/main" id="{E3807495-0A9B-47B0-9CE1-59588836C334}"/>
              </a:ext>
            </a:extLst>
          </p:cNvPr>
          <p:cNvCxnSpPr>
            <a:cxnSpLocks/>
            <a:stCxn id="30" idx="3"/>
            <a:endCxn id="31" idx="1"/>
          </p:cNvCxnSpPr>
          <p:nvPr/>
        </p:nvCxnSpPr>
        <p:spPr>
          <a:xfrm>
            <a:off x="2637957" y="19294548"/>
            <a:ext cx="282892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화살표 연결선 93">
            <a:extLst>
              <a:ext uri="{FF2B5EF4-FFF2-40B4-BE49-F238E27FC236}">
                <a16:creationId xmlns:a16="http://schemas.microsoft.com/office/drawing/2014/main" id="{FCD01290-BBB8-460E-B883-6850AB59D33C}"/>
              </a:ext>
            </a:extLst>
          </p:cNvPr>
          <p:cNvCxnSpPr>
            <a:cxnSpLocks/>
            <a:stCxn id="31" idx="3"/>
            <a:endCxn id="32" idx="1"/>
          </p:cNvCxnSpPr>
          <p:nvPr/>
        </p:nvCxnSpPr>
        <p:spPr>
          <a:xfrm>
            <a:off x="5632357" y="19294548"/>
            <a:ext cx="483249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화살표 연결선 95">
            <a:extLst>
              <a:ext uri="{FF2B5EF4-FFF2-40B4-BE49-F238E27FC236}">
                <a16:creationId xmlns:a16="http://schemas.microsoft.com/office/drawing/2014/main" id="{C4655BDC-2579-4FB3-896C-862769905755}"/>
              </a:ext>
            </a:extLst>
          </p:cNvPr>
          <p:cNvCxnSpPr>
            <a:stCxn id="32" idx="3"/>
            <a:endCxn id="33" idx="1"/>
          </p:cNvCxnSpPr>
          <p:nvPr/>
        </p:nvCxnSpPr>
        <p:spPr>
          <a:xfrm>
            <a:off x="9097394" y="19294548"/>
            <a:ext cx="534156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화살표 연결선 97">
            <a:extLst>
              <a:ext uri="{FF2B5EF4-FFF2-40B4-BE49-F238E27FC236}">
                <a16:creationId xmlns:a16="http://schemas.microsoft.com/office/drawing/2014/main" id="{D5B572FF-F650-40F3-A358-7DAEB962B769}"/>
              </a:ext>
            </a:extLst>
          </p:cNvPr>
          <p:cNvCxnSpPr>
            <a:stCxn id="33" idx="3"/>
          </p:cNvCxnSpPr>
          <p:nvPr/>
        </p:nvCxnSpPr>
        <p:spPr>
          <a:xfrm>
            <a:off x="12136925" y="19294548"/>
            <a:ext cx="536461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직선 화살표 연결선 99">
            <a:extLst>
              <a:ext uri="{FF2B5EF4-FFF2-40B4-BE49-F238E27FC236}">
                <a16:creationId xmlns:a16="http://schemas.microsoft.com/office/drawing/2014/main" id="{8C3FDC53-4EE9-471A-952B-45D88DD954B1}"/>
              </a:ext>
            </a:extLst>
          </p:cNvPr>
          <p:cNvCxnSpPr>
            <a:stCxn id="34" idx="3"/>
            <a:endCxn id="35" idx="1"/>
          </p:cNvCxnSpPr>
          <p:nvPr/>
        </p:nvCxnSpPr>
        <p:spPr>
          <a:xfrm>
            <a:off x="14660412" y="19294548"/>
            <a:ext cx="665631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직선 화살표 연결선 101">
            <a:extLst>
              <a:ext uri="{FF2B5EF4-FFF2-40B4-BE49-F238E27FC236}">
                <a16:creationId xmlns:a16="http://schemas.microsoft.com/office/drawing/2014/main" id="{DA09EDB5-255A-4637-920D-26B1F081B5C7}"/>
              </a:ext>
            </a:extLst>
          </p:cNvPr>
          <p:cNvCxnSpPr>
            <a:stCxn id="35" idx="3"/>
          </p:cNvCxnSpPr>
          <p:nvPr/>
        </p:nvCxnSpPr>
        <p:spPr>
          <a:xfrm>
            <a:off x="18236404" y="19294548"/>
            <a:ext cx="507031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직선 연결선 103">
            <a:extLst>
              <a:ext uri="{FF2B5EF4-FFF2-40B4-BE49-F238E27FC236}">
                <a16:creationId xmlns:a16="http://schemas.microsoft.com/office/drawing/2014/main" id="{E233893B-5777-4863-A635-BAA04E039B17}"/>
              </a:ext>
            </a:extLst>
          </p:cNvPr>
          <p:cNvCxnSpPr>
            <a:cxnSpLocks/>
          </p:cNvCxnSpPr>
          <p:nvPr/>
        </p:nvCxnSpPr>
        <p:spPr>
          <a:xfrm>
            <a:off x="5831210" y="19294548"/>
            <a:ext cx="0" cy="2602367"/>
          </a:xfrm>
          <a:prstGeom prst="line">
            <a:avLst/>
          </a:prstGeom>
          <a:ln w="889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직선 화살표 연결선 105">
            <a:extLst>
              <a:ext uri="{FF2B5EF4-FFF2-40B4-BE49-F238E27FC236}">
                <a16:creationId xmlns:a16="http://schemas.microsoft.com/office/drawing/2014/main" id="{AA25D9D8-444C-4EB2-98EF-0C70D3CC0DE0}"/>
              </a:ext>
            </a:extLst>
          </p:cNvPr>
          <p:cNvCxnSpPr/>
          <p:nvPr/>
        </p:nvCxnSpPr>
        <p:spPr>
          <a:xfrm>
            <a:off x="5831210" y="21896915"/>
            <a:ext cx="284396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직선 연결선 107">
            <a:extLst>
              <a:ext uri="{FF2B5EF4-FFF2-40B4-BE49-F238E27FC236}">
                <a16:creationId xmlns:a16="http://schemas.microsoft.com/office/drawing/2014/main" id="{E1A9F161-2BAF-4571-B081-CAB25DBD2162}"/>
              </a:ext>
            </a:extLst>
          </p:cNvPr>
          <p:cNvCxnSpPr>
            <a:cxnSpLocks/>
          </p:cNvCxnSpPr>
          <p:nvPr/>
        </p:nvCxnSpPr>
        <p:spPr>
          <a:xfrm>
            <a:off x="12311930" y="19294548"/>
            <a:ext cx="0" cy="4459332"/>
          </a:xfrm>
          <a:prstGeom prst="line">
            <a:avLst/>
          </a:prstGeom>
          <a:ln w="889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직선 화살표 연결선 110">
            <a:extLst>
              <a:ext uri="{FF2B5EF4-FFF2-40B4-BE49-F238E27FC236}">
                <a16:creationId xmlns:a16="http://schemas.microsoft.com/office/drawing/2014/main" id="{D9DAF501-AD1E-479E-A513-FE239B890A2B}"/>
              </a:ext>
            </a:extLst>
          </p:cNvPr>
          <p:cNvCxnSpPr/>
          <p:nvPr/>
        </p:nvCxnSpPr>
        <p:spPr>
          <a:xfrm>
            <a:off x="12311930" y="23753880"/>
            <a:ext cx="361456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직선 화살표 연결선 118">
            <a:extLst>
              <a:ext uri="{FF2B5EF4-FFF2-40B4-BE49-F238E27FC236}">
                <a16:creationId xmlns:a16="http://schemas.microsoft.com/office/drawing/2014/main" id="{286B1E12-2FF7-4D5C-B651-5FDA2D22412F}"/>
              </a:ext>
            </a:extLst>
          </p:cNvPr>
          <p:cNvCxnSpPr/>
          <p:nvPr/>
        </p:nvCxnSpPr>
        <p:spPr>
          <a:xfrm>
            <a:off x="20114558" y="20084427"/>
            <a:ext cx="0" cy="520495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직선 화살표 연결선 123">
            <a:extLst>
              <a:ext uri="{FF2B5EF4-FFF2-40B4-BE49-F238E27FC236}">
                <a16:creationId xmlns:a16="http://schemas.microsoft.com/office/drawing/2014/main" id="{BE165E37-4A64-4DD2-B897-EEF71CD80E32}"/>
              </a:ext>
            </a:extLst>
          </p:cNvPr>
          <p:cNvCxnSpPr>
            <a:stCxn id="39" idx="2"/>
          </p:cNvCxnSpPr>
          <p:nvPr/>
        </p:nvCxnSpPr>
        <p:spPr>
          <a:xfrm flipH="1">
            <a:off x="13990956" y="24452808"/>
            <a:ext cx="1" cy="1090323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직선 연결선 125">
            <a:extLst>
              <a:ext uri="{FF2B5EF4-FFF2-40B4-BE49-F238E27FC236}">
                <a16:creationId xmlns:a16="http://schemas.microsoft.com/office/drawing/2014/main" id="{3151AECA-1890-492E-A629-0F1E0EE683BD}"/>
              </a:ext>
            </a:extLst>
          </p:cNvPr>
          <p:cNvCxnSpPr/>
          <p:nvPr/>
        </p:nvCxnSpPr>
        <p:spPr>
          <a:xfrm>
            <a:off x="16781223" y="23662928"/>
            <a:ext cx="0" cy="3916956"/>
          </a:xfrm>
          <a:prstGeom prst="line">
            <a:avLst/>
          </a:prstGeom>
          <a:ln w="889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직선 화살표 연결선 127">
            <a:extLst>
              <a:ext uri="{FF2B5EF4-FFF2-40B4-BE49-F238E27FC236}">
                <a16:creationId xmlns:a16="http://schemas.microsoft.com/office/drawing/2014/main" id="{53C465DA-B47E-4D45-B247-0A1EBA866D36}"/>
              </a:ext>
            </a:extLst>
          </p:cNvPr>
          <p:cNvCxnSpPr>
            <a:cxnSpLocks/>
            <a:endCxn id="42" idx="1"/>
          </p:cNvCxnSpPr>
          <p:nvPr/>
        </p:nvCxnSpPr>
        <p:spPr>
          <a:xfrm>
            <a:off x="16781223" y="25621406"/>
            <a:ext cx="1549338" cy="1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직선 화살표 연결선 130">
            <a:extLst>
              <a:ext uri="{FF2B5EF4-FFF2-40B4-BE49-F238E27FC236}">
                <a16:creationId xmlns:a16="http://schemas.microsoft.com/office/drawing/2014/main" id="{48B5E4B9-04AE-4154-869C-D5C68C245D25}"/>
              </a:ext>
            </a:extLst>
          </p:cNvPr>
          <p:cNvCxnSpPr>
            <a:endCxn id="43" idx="1"/>
          </p:cNvCxnSpPr>
          <p:nvPr/>
        </p:nvCxnSpPr>
        <p:spPr>
          <a:xfrm>
            <a:off x="16781223" y="27579884"/>
            <a:ext cx="1549338" cy="1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직선 화살표 연결선 132">
            <a:extLst>
              <a:ext uri="{FF2B5EF4-FFF2-40B4-BE49-F238E27FC236}">
                <a16:creationId xmlns:a16="http://schemas.microsoft.com/office/drawing/2014/main" id="{9E2D2421-4F1E-4214-8159-27533C749D13}"/>
              </a:ext>
            </a:extLst>
          </p:cNvPr>
          <p:cNvCxnSpPr>
            <a:stCxn id="39" idx="3"/>
            <a:endCxn id="41" idx="1"/>
          </p:cNvCxnSpPr>
          <p:nvPr/>
        </p:nvCxnSpPr>
        <p:spPr>
          <a:xfrm>
            <a:off x="15326038" y="23662929"/>
            <a:ext cx="3004523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사각형: 둥근 모서리 152">
            <a:extLst>
              <a:ext uri="{FF2B5EF4-FFF2-40B4-BE49-F238E27FC236}">
                <a16:creationId xmlns:a16="http://schemas.microsoft.com/office/drawing/2014/main" id="{DECB42BA-A69C-4E2A-B354-1773FCE4E4A6}"/>
              </a:ext>
            </a:extLst>
          </p:cNvPr>
          <p:cNvSpPr/>
          <p:nvPr/>
        </p:nvSpPr>
        <p:spPr>
          <a:xfrm>
            <a:off x="2742710" y="25547135"/>
            <a:ext cx="6495789" cy="1994737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r>
              <a:rPr lang="en-US" altLang="ko-KR" sz="30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* </a:t>
            </a:r>
            <a:r>
              <a:rPr lang="ko-KR" altLang="en-US" sz="30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밀접접촉자 기준</a:t>
            </a:r>
            <a:endParaRPr lang="en-US" altLang="ko-KR" sz="30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가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확진자와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2m 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내 접촉한 경우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나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 15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분 이상 대화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회의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식사한 경우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마스크 미착용자의 경우 보건소 방문하여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신속항원검사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실시 후 확인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5032078"/>
              </p:ext>
            </p:extLst>
          </p:nvPr>
        </p:nvGraphicFramePr>
        <p:xfrm>
          <a:off x="862658" y="2662908"/>
          <a:ext cx="19802200" cy="3602528"/>
        </p:xfrm>
        <a:graphic>
          <a:graphicData uri="http://schemas.openxmlformats.org/drawingml/2006/table">
            <a:tbl>
              <a:tblPr/>
              <a:tblGrid>
                <a:gridCol w="3456384">
                  <a:extLst>
                    <a:ext uri="{9D8B030D-6E8A-4147-A177-3AD203B41FA5}">
                      <a16:colId xmlns:a16="http://schemas.microsoft.com/office/drawing/2014/main" val="1561080677"/>
                    </a:ext>
                  </a:extLst>
                </a:gridCol>
                <a:gridCol w="12745416">
                  <a:extLst>
                    <a:ext uri="{9D8B030D-6E8A-4147-A177-3AD203B41FA5}">
                      <a16:colId xmlns:a16="http://schemas.microsoft.com/office/drawing/2014/main" val="3079618927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val="4195008655"/>
                    </a:ext>
                  </a:extLst>
                </a:gridCol>
              </a:tblGrid>
              <a:tr h="59688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2159996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【 </a:t>
                      </a:r>
                      <a:r>
                        <a:rPr lang="en-US" altLang="ko-KR" sz="4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44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교내 수업 운영 기준</a:t>
                      </a:r>
                      <a:r>
                        <a:rPr lang="en-US" altLang="ko-KR" sz="44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44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교육부 지침</a:t>
                      </a:r>
                      <a:r>
                        <a:rPr lang="en-US" altLang="ko-KR" sz="44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altLang="ko-KR" sz="4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】</a:t>
                      </a:r>
                      <a:endParaRPr lang="ko-KR" altLang="en-US" sz="4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64832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17907" marR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6500161"/>
                  </a:ext>
                </a:extLst>
              </a:tr>
              <a:tr h="1107186">
                <a:tc gridSpan="3">
                  <a:txBody>
                    <a:bodyPr/>
                    <a:lstStyle/>
                    <a:p>
                      <a:pPr fontAlgn="base" latinLnBrk="1"/>
                      <a:r>
                        <a:rPr lang="ko-KR" altLang="en-US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○ 대학은 학기 초 정상적인 수업 진행을 위하여 개강</a:t>
                      </a:r>
                      <a:r>
                        <a:rPr lang="en-US" altLang="ko-KR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~3</a:t>
                      </a:r>
                      <a:r>
                        <a:rPr lang="ko-KR" altLang="en-US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월 </a:t>
                      </a:r>
                      <a:r>
                        <a:rPr lang="en-US" altLang="ko-KR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13</a:t>
                      </a:r>
                      <a:r>
                        <a:rPr lang="ko-KR" altLang="en-US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일까지 교육부 지침을 따름</a:t>
                      </a:r>
                    </a:p>
                    <a:p>
                      <a:pPr fontAlgn="base" latinLnBrk="1"/>
                      <a:r>
                        <a:rPr lang="ko-KR" altLang="en-US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○ </a:t>
                      </a:r>
                      <a:r>
                        <a:rPr lang="ko-KR" altLang="en-US" sz="3000" b="1" kern="1200" spc="6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대면수업</a:t>
                      </a:r>
                      <a:r>
                        <a:rPr lang="ko-KR" altLang="en-US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기간 중 학과 </a:t>
                      </a:r>
                      <a:r>
                        <a:rPr lang="ko-KR" altLang="en-US" sz="3000" b="1" kern="1200" spc="6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확진자</a:t>
                      </a:r>
                      <a:r>
                        <a:rPr lang="ko-KR" altLang="en-US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발생 시 교육부 지침에 의거</a:t>
                      </a:r>
                    </a:p>
                    <a:p>
                      <a:pPr lvl="1" fontAlgn="base" latinLnBrk="1"/>
                      <a:r>
                        <a:rPr lang="ko-KR" altLang="en-US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⦁학과내 </a:t>
                      </a:r>
                      <a:r>
                        <a:rPr lang="ko-KR" altLang="en-US" sz="3000" b="1" kern="1200" spc="6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확진자</a:t>
                      </a:r>
                      <a:r>
                        <a:rPr lang="ko-KR" altLang="en-US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비율 </a:t>
                      </a:r>
                      <a:r>
                        <a:rPr lang="en-US" altLang="ko-KR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5% </a:t>
                      </a:r>
                      <a:r>
                        <a:rPr lang="ko-KR" altLang="en-US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이내 ⇨ </a:t>
                      </a:r>
                      <a:r>
                        <a:rPr lang="ko-KR" altLang="en-US" sz="3000" b="1" kern="1200" spc="6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대면수업</a:t>
                      </a:r>
                      <a:r>
                        <a:rPr lang="ko-KR" altLang="en-US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유지</a:t>
                      </a:r>
                    </a:p>
                    <a:p>
                      <a:pPr lvl="1" fontAlgn="base" latinLnBrk="1"/>
                      <a:r>
                        <a:rPr lang="ko-KR" altLang="en-US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⦁학과내 </a:t>
                      </a:r>
                      <a:r>
                        <a:rPr lang="ko-KR" altLang="en-US" sz="3000" b="1" kern="1200" spc="6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확진자</a:t>
                      </a:r>
                      <a:r>
                        <a:rPr lang="ko-KR" altLang="en-US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비율 </a:t>
                      </a:r>
                      <a:r>
                        <a:rPr lang="en-US" altLang="ko-KR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5% </a:t>
                      </a:r>
                      <a:r>
                        <a:rPr lang="ko-KR" altLang="en-US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이상 ⇨ 비대면 수업 전환</a:t>
                      </a:r>
                    </a:p>
                    <a:p>
                      <a:pPr fontAlgn="base" latinLnBrk="1"/>
                      <a:r>
                        <a:rPr lang="en-US" altLang="ko-KR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※</a:t>
                      </a:r>
                      <a:r>
                        <a:rPr lang="ko-KR" altLang="en-US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단</a:t>
                      </a:r>
                      <a:r>
                        <a:rPr lang="en-US" altLang="ko-KR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계속적인 수업 진행은 교육부 지침에 의거하되 </a:t>
                      </a:r>
                      <a:r>
                        <a:rPr lang="ko-KR" altLang="en-US" sz="3000" b="1" kern="1200" spc="6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비대면으로</a:t>
                      </a:r>
                      <a:r>
                        <a:rPr lang="ko-KR" altLang="en-US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전환 가능</a:t>
                      </a:r>
                      <a:r>
                        <a:rPr lang="en-US" altLang="ko-KR" sz="3000" b="1" kern="1200" spc="6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.</a:t>
                      </a:r>
                      <a:endParaRPr lang="ko-KR" altLang="en-US" sz="4252" kern="1200" spc="6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605633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366400" y="23145118"/>
            <a:ext cx="29641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solidFill>
                  <a:srgbClr val="FF0000"/>
                </a:solidFill>
                <a:latin typeface="+mn-ea"/>
              </a:rPr>
              <a:t>&lt;3</a:t>
            </a:r>
            <a:r>
              <a:rPr lang="ko-KR" altLang="en-US" sz="2000" b="1" dirty="0" smtClean="0">
                <a:solidFill>
                  <a:srgbClr val="FF0000"/>
                </a:solidFill>
                <a:latin typeface="+mn-ea"/>
              </a:rPr>
              <a:t>가지 방법 중 선택</a:t>
            </a:r>
            <a:r>
              <a:rPr lang="en-US" altLang="ko-KR" sz="2000" b="1" dirty="0" smtClean="0">
                <a:solidFill>
                  <a:srgbClr val="FF0000"/>
                </a:solidFill>
                <a:latin typeface="+mn-ea"/>
              </a:rPr>
              <a:t>&gt;</a:t>
            </a:r>
            <a:endParaRPr lang="ko-KR" altLang="en-US" sz="20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26D5FF2-3672-46CB-AC5E-3E2A9287AC83}"/>
              </a:ext>
            </a:extLst>
          </p:cNvPr>
          <p:cNvSpPr txBox="1"/>
          <p:nvPr/>
        </p:nvSpPr>
        <p:spPr>
          <a:xfrm>
            <a:off x="1484968" y="6983388"/>
            <a:ext cx="1147503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500" b="1" dirty="0" smtClean="0">
                <a:latin typeface="+mj-ea"/>
                <a:ea typeface="+mj-ea"/>
              </a:rPr>
              <a:t>1. </a:t>
            </a:r>
            <a:r>
              <a:rPr lang="ko-KR" altLang="en-US" sz="4500" b="1" dirty="0" smtClean="0">
                <a:latin typeface="+mj-ea"/>
                <a:ea typeface="+mj-ea"/>
              </a:rPr>
              <a:t>등교 준비 및 건강상태 확인</a:t>
            </a:r>
            <a:endParaRPr lang="en-US" altLang="ko-KR" sz="4500" b="1" dirty="0">
              <a:latin typeface="+mj-ea"/>
              <a:ea typeface="+mj-ea"/>
            </a:endParaRPr>
          </a:p>
        </p:txBody>
      </p:sp>
      <p:graphicFrame>
        <p:nvGraphicFramePr>
          <p:cNvPr id="7" name="다이어그램 6"/>
          <p:cNvGraphicFramePr/>
          <p:nvPr>
            <p:extLst>
              <p:ext uri="{D42A27DB-BD31-4B8C-83A1-F6EECF244321}">
                <p14:modId xmlns:p14="http://schemas.microsoft.com/office/powerpoint/2010/main" val="583136554"/>
              </p:ext>
            </p:extLst>
          </p:nvPr>
        </p:nvGraphicFramePr>
        <p:xfrm>
          <a:off x="793374" y="7853970"/>
          <a:ext cx="19729138" cy="34664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484968" y="9143628"/>
            <a:ext cx="3554154" cy="1961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방역 수칙 준수</a:t>
            </a:r>
          </a:p>
          <a:p>
            <a:pPr marL="285750" lvl="0" indent="-28575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밀접 접촉  확인</a:t>
            </a:r>
          </a:p>
          <a:p>
            <a:pPr marL="285750" lvl="0" indent="-28575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건강 </a:t>
            </a:r>
            <a:r>
              <a:rPr lang="ko-KR" altLang="en-US" sz="2800" dirty="0" smtClean="0"/>
              <a:t>관리</a:t>
            </a:r>
            <a:endParaRPr lang="ko-KR" altLang="en-US" sz="2800" dirty="0"/>
          </a:p>
        </p:txBody>
      </p:sp>
      <p:sp>
        <p:nvSpPr>
          <p:cNvPr id="65" name="TextBox 64"/>
          <p:cNvSpPr txBox="1"/>
          <p:nvPr/>
        </p:nvSpPr>
        <p:spPr>
          <a:xfrm>
            <a:off x="6479282" y="9143628"/>
            <a:ext cx="3554154" cy="1961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발열</a:t>
            </a:r>
            <a:r>
              <a:rPr lang="en-US" altLang="ko-KR" sz="2800" dirty="0"/>
              <a:t>, </a:t>
            </a:r>
            <a:r>
              <a:rPr lang="ko-KR" altLang="en-US" sz="2800" dirty="0"/>
              <a:t>기침</a:t>
            </a:r>
          </a:p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 err="1"/>
              <a:t>인후통</a:t>
            </a:r>
            <a:r>
              <a:rPr lang="en-US" altLang="ko-KR" sz="2800" dirty="0"/>
              <a:t>, </a:t>
            </a:r>
            <a:r>
              <a:rPr lang="ko-KR" altLang="en-US" sz="2800" dirty="0"/>
              <a:t>근육통</a:t>
            </a:r>
          </a:p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오한 등 </a:t>
            </a:r>
            <a:r>
              <a:rPr lang="ko-KR" altLang="en-US" sz="2800" dirty="0" smtClean="0"/>
              <a:t>증상</a:t>
            </a:r>
            <a:endParaRPr lang="ko-KR" altLang="en-US" sz="2800" dirty="0"/>
          </a:p>
        </p:txBody>
      </p:sp>
      <p:sp>
        <p:nvSpPr>
          <p:cNvPr id="66" name="TextBox 65"/>
          <p:cNvSpPr txBox="1"/>
          <p:nvPr/>
        </p:nvSpPr>
        <p:spPr>
          <a:xfrm>
            <a:off x="12070144" y="9143628"/>
            <a:ext cx="35541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마스크 착용</a:t>
            </a:r>
          </a:p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체온 측정</a:t>
            </a:r>
          </a:p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손 소독 등</a:t>
            </a:r>
            <a:endParaRPr lang="ko-KR" altLang="en-US" sz="2800" dirty="0"/>
          </a:p>
        </p:txBody>
      </p:sp>
      <p:sp>
        <p:nvSpPr>
          <p:cNvPr id="68" name="TextBox 67"/>
          <p:cNvSpPr txBox="1"/>
          <p:nvPr/>
        </p:nvSpPr>
        <p:spPr>
          <a:xfrm>
            <a:off x="17280482" y="9125053"/>
            <a:ext cx="35541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학내 </a:t>
            </a:r>
            <a:r>
              <a:rPr lang="ko-KR" altLang="en-US" sz="2800" dirty="0" err="1"/>
              <a:t>발열검사</a:t>
            </a:r>
            <a:endParaRPr lang="ko-KR" altLang="en-US" sz="2800" dirty="0"/>
          </a:p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 smtClean="0"/>
              <a:t>마스크착용여부</a:t>
            </a:r>
            <a:endParaRPr lang="en-US" altLang="ko-KR" sz="2800" dirty="0" smtClean="0"/>
          </a:p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 err="1" smtClean="0"/>
              <a:t>손소독</a:t>
            </a:r>
            <a:r>
              <a:rPr lang="ko-KR" altLang="en-US" sz="2800" dirty="0" smtClean="0"/>
              <a:t> 및 환기</a:t>
            </a:r>
            <a:endParaRPr lang="ko-KR" alt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862658" y="11320409"/>
            <a:ext cx="19971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smtClean="0">
                <a:solidFill>
                  <a:srgbClr val="002060"/>
                </a:solidFill>
              </a:rPr>
              <a:t>※ </a:t>
            </a:r>
            <a:r>
              <a:rPr lang="ko-KR" altLang="en-US" sz="2800" dirty="0" smtClean="0">
                <a:solidFill>
                  <a:srgbClr val="002060"/>
                </a:solidFill>
              </a:rPr>
              <a:t>등교 전 의심 증상 확인 시 학과 연락</a:t>
            </a:r>
            <a:r>
              <a:rPr lang="en-US" altLang="ko-KR" sz="2800" dirty="0" smtClean="0">
                <a:solidFill>
                  <a:srgbClr val="002060"/>
                </a:solidFill>
              </a:rPr>
              <a:t>(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미등교</a:t>
            </a:r>
            <a:r>
              <a:rPr lang="en-US" altLang="ko-KR" sz="2800" dirty="0" smtClean="0">
                <a:solidFill>
                  <a:srgbClr val="002060"/>
                </a:solidFill>
              </a:rPr>
              <a:t>)</a:t>
            </a:r>
            <a:r>
              <a:rPr lang="ko-KR" altLang="en-US" sz="2800" dirty="0" smtClean="0">
                <a:solidFill>
                  <a:srgbClr val="002060"/>
                </a:solidFill>
              </a:rPr>
              <a:t> 후 병원 또는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선별검사소</a:t>
            </a:r>
            <a:r>
              <a:rPr lang="ko-KR" altLang="en-US" sz="2800" dirty="0" smtClean="0">
                <a:solidFill>
                  <a:srgbClr val="002060"/>
                </a:solidFill>
              </a:rPr>
              <a:t> 등을 방문하여 검사 실시 </a:t>
            </a:r>
            <a:r>
              <a:rPr lang="en-US" altLang="ko-KR" sz="2800" dirty="0" smtClean="0">
                <a:solidFill>
                  <a:srgbClr val="002060"/>
                </a:solidFill>
              </a:rPr>
              <a:t>(</a:t>
            </a:r>
            <a:r>
              <a:rPr lang="ko-KR" altLang="en-US" sz="2800" dirty="0" err="1" smtClean="0">
                <a:solidFill>
                  <a:srgbClr val="FF0000"/>
                </a:solidFill>
              </a:rPr>
              <a:t>공결</a:t>
            </a:r>
            <a:r>
              <a:rPr lang="ko-KR" altLang="en-US" sz="2800" dirty="0" smtClean="0">
                <a:solidFill>
                  <a:srgbClr val="002060"/>
                </a:solidFill>
              </a:rPr>
              <a:t> 처리 가능</a:t>
            </a:r>
            <a:r>
              <a:rPr lang="en-US" altLang="ko-KR" sz="2800" dirty="0" smtClean="0">
                <a:solidFill>
                  <a:srgbClr val="002060"/>
                </a:solidFill>
              </a:rPr>
              <a:t>)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3362" y="20604922"/>
            <a:ext cx="4927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/>
              <a:t>&lt;</a:t>
            </a:r>
            <a:r>
              <a:rPr lang="ko-KR" altLang="en-US" sz="2400" b="1" dirty="0" err="1" smtClean="0"/>
              <a:t>보건실</a:t>
            </a:r>
            <a:r>
              <a:rPr lang="ko-KR" altLang="en-US" sz="2400" b="1" dirty="0" smtClean="0"/>
              <a:t> 및 신속항원키트 검사소</a:t>
            </a:r>
            <a:r>
              <a:rPr lang="en-US" altLang="ko-KR" sz="2400" b="1" dirty="0" smtClean="0"/>
              <a:t>&gt;</a:t>
            </a:r>
            <a:endParaRPr lang="ko-KR" altLang="en-US" sz="2400" b="1" dirty="0"/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0094" y="21830576"/>
            <a:ext cx="3895725" cy="2409825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542204" y="21024948"/>
            <a:ext cx="49275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/>
              <a:t>◇ </a:t>
            </a:r>
            <a:r>
              <a:rPr lang="ko-KR" altLang="en-US" sz="2400" b="1" dirty="0" err="1" smtClean="0"/>
              <a:t>보건실</a:t>
            </a:r>
            <a:r>
              <a:rPr lang="ko-KR" altLang="en-US" sz="2400" b="1" dirty="0" smtClean="0"/>
              <a:t> </a:t>
            </a:r>
            <a:r>
              <a:rPr lang="en-US" altLang="ko-KR" sz="2400" b="1" dirty="0" smtClean="0"/>
              <a:t>: </a:t>
            </a:r>
            <a:r>
              <a:rPr lang="ko-KR" altLang="en-US" sz="2400" b="1" dirty="0" err="1" smtClean="0"/>
              <a:t>박애관</a:t>
            </a:r>
            <a:r>
              <a:rPr lang="ko-KR" altLang="en-US" sz="2400" b="1" dirty="0" smtClean="0"/>
              <a:t> </a:t>
            </a:r>
            <a:r>
              <a:rPr lang="en-US" altLang="ko-KR" sz="2400" b="1" dirty="0" smtClean="0"/>
              <a:t>4</a:t>
            </a:r>
            <a:r>
              <a:rPr lang="ko-KR" altLang="en-US" sz="2400" b="1" dirty="0" smtClean="0"/>
              <a:t>층</a:t>
            </a:r>
            <a:endParaRPr lang="en-US" altLang="ko-KR" sz="2400" b="1" dirty="0"/>
          </a:p>
          <a:p>
            <a:r>
              <a:rPr lang="ko-KR" altLang="en-US" sz="2400" b="1" dirty="0" smtClean="0"/>
              <a:t>◇ 검사소</a:t>
            </a:r>
            <a:r>
              <a:rPr lang="en-US" altLang="ko-KR" sz="2400" b="1" dirty="0" smtClean="0"/>
              <a:t>:  1</a:t>
            </a:r>
            <a:r>
              <a:rPr lang="ko-KR" altLang="en-US" sz="2400" b="1" dirty="0" err="1" smtClean="0"/>
              <a:t>동앞</a:t>
            </a:r>
            <a:r>
              <a:rPr lang="ko-KR" altLang="en-US" sz="2400" b="1" dirty="0" smtClean="0"/>
              <a:t> 주차장</a:t>
            </a:r>
            <a:endParaRPr lang="ko-KR" altLang="en-US" sz="2400" b="1" dirty="0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3917" y="20475172"/>
            <a:ext cx="5073237" cy="38570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0625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221</TotalTime>
  <Words>426</Words>
  <Application>Microsoft Office PowerPoint</Application>
  <PresentationFormat>사용자 지정</PresentationFormat>
  <Paragraphs>88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바탕</vt:lpstr>
      <vt:lpstr>Arial</vt:lpstr>
      <vt:lpstr>Calibri</vt:lpstr>
      <vt:lpstr>Calibri Light</vt:lpstr>
      <vt:lpstr>Office 테마</vt:lpstr>
      <vt:lpstr>대전보건대학교 ⌠학내 코로나19 대응 요령⌡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baek jongmin</dc:creator>
  <cp:lastModifiedBy>대전보건대학교</cp:lastModifiedBy>
  <cp:revision>23</cp:revision>
  <dcterms:created xsi:type="dcterms:W3CDTF">2021-06-26T23:46:07Z</dcterms:created>
  <dcterms:modified xsi:type="dcterms:W3CDTF">2022-02-28T23:33:01Z</dcterms:modified>
</cp:coreProperties>
</file>