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6858000" cy="9144000" type="screen4x3"/>
  <p:notesSz cx="6889750" cy="100218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1554" y="108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540001"/>
            <a:ext cx="5657850" cy="3458633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14350" y="6096000"/>
            <a:ext cx="4846320" cy="1422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7315200"/>
            <a:ext cx="5744765" cy="1557867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5137151"/>
            <a:ext cx="4601765" cy="2178051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2048256"/>
            <a:ext cx="2743200" cy="61203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314700" y="2048256"/>
            <a:ext cx="2743200" cy="612038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2743200" cy="853016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2743200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14700" y="2046817"/>
            <a:ext cx="2743200" cy="853016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314700" y="2899833"/>
            <a:ext cx="2743200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2023-07-24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2023-07-24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2023-07-24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1" y="7327392"/>
            <a:ext cx="5829300" cy="79248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8128000"/>
            <a:ext cx="5829301" cy="812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2023-07-24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228600" y="508000"/>
            <a:ext cx="5829300" cy="659045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314" y="7327037"/>
            <a:ext cx="5829300" cy="792835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343650" cy="73152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6314" y="8128000"/>
            <a:ext cx="5829300" cy="816864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2023-07-24</a:t>
            </a:fld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314450" cy="7802033"/>
          </a:xfrm>
        </p:spPr>
        <p:txBody>
          <a:bodyPr vert="eaVert" anchor="b" anchorCtr="0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8E938E-A523-464F-972A-F8D260B52BB2}" type="datetimeFigureOut">
              <a:rPr lang="ko-KR" altLang="en-US" smtClean="0"/>
              <a:t>2023-07-24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57150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0"/>
            <a:ext cx="5715000" cy="6400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343650" y="0"/>
            <a:ext cx="514350" cy="9144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343650" y="7315200"/>
            <a:ext cx="514350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398841" y="7531947"/>
            <a:ext cx="411480" cy="52832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D90714CC-5D23-413D-8D8B-CB6C57925CE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4999726" y="5505027"/>
            <a:ext cx="3156375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4952314" y="2301240"/>
            <a:ext cx="325119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568E938E-A523-464F-972A-F8D260B52BB2}" type="datetimeFigureOut">
              <a:rPr lang="ko-KR" altLang="en-US" smtClean="0"/>
              <a:t>2023-07-24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1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1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1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1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1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1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1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1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>
          <a:xfrm>
            <a:off x="305272" y="2411760"/>
            <a:ext cx="5932040" cy="648072"/>
          </a:xfrm>
          <a:ln>
            <a:solidFill>
              <a:schemeClr val="accent5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t">
            <a:noAutofit/>
          </a:bodyPr>
          <a:lstStyle/>
          <a:p>
            <a:pPr algn="ctr"/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대전보건대학교 </a:t>
            </a:r>
            <a:r>
              <a:rPr lang="ko-KR" altLang="en-US" sz="2800" dirty="0">
                <a:latin typeface="HY견고딕" panose="02030600000101010101" pitchFamily="18" charset="-127"/>
                <a:ea typeface="HY견고딕" panose="02030600000101010101" pitchFamily="18" charset="-127"/>
              </a:rPr>
              <a:t>구내식당 제안서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9796" y="6876256"/>
            <a:ext cx="1099484" cy="165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487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4704" y="1034316"/>
            <a:ext cx="129046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운영목적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92696" y="1746846"/>
            <a:ext cx="51845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dirty="0"/>
              <a:t>대학생들이 제때에 아침식사를 챙겨먹지 못하는 점과 </a:t>
            </a: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ko-KR" altLang="en-US" sz="1400" dirty="0"/>
              <a:t>배달음식으로 식사를 대체하여 해결하고 있으나 </a:t>
            </a: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ko-KR" altLang="en-US" sz="1400" dirty="0"/>
              <a:t>영양불균형 및 비싼 </a:t>
            </a:r>
            <a:r>
              <a:rPr lang="ko-KR" altLang="en-US" sz="1400" dirty="0" err="1"/>
              <a:t>배달료와</a:t>
            </a:r>
            <a:r>
              <a:rPr lang="ko-KR" altLang="en-US" sz="1400" dirty="0"/>
              <a:t> 음식값을  지불함을 해결하고자 </a:t>
            </a: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ko-KR" altLang="en-US" sz="1400" dirty="0"/>
              <a:t>구내식당 및 </a:t>
            </a:r>
            <a:r>
              <a:rPr lang="ko-KR" altLang="en-US" sz="1400" dirty="0" err="1"/>
              <a:t>스터디카페에서</a:t>
            </a:r>
            <a:r>
              <a:rPr lang="ko-KR" altLang="en-US" sz="1400" dirty="0"/>
              <a:t> 조식과 </a:t>
            </a:r>
            <a:r>
              <a:rPr lang="ko-KR" altLang="en-US" sz="1400" dirty="0" err="1"/>
              <a:t>석식을</a:t>
            </a:r>
            <a:r>
              <a:rPr lang="ko-KR" altLang="en-US" sz="1400" dirty="0"/>
              <a:t> 운영하고자 합니다</a:t>
            </a:r>
            <a:r>
              <a:rPr lang="en-US" altLang="ko-KR" sz="1400" dirty="0"/>
              <a:t>.</a:t>
            </a:r>
            <a:endParaRPr lang="ko-KR" altLang="en-US" sz="1400" dirty="0"/>
          </a:p>
        </p:txBody>
      </p:sp>
      <p:sp>
        <p:nvSpPr>
          <p:cNvPr id="4" name="TextBox 3"/>
          <p:cNvSpPr txBox="1"/>
          <p:nvPr/>
        </p:nvSpPr>
        <p:spPr>
          <a:xfrm>
            <a:off x="784733" y="3945743"/>
            <a:ext cx="1296144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운영방법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252077"/>
              </p:ext>
            </p:extLst>
          </p:nvPr>
        </p:nvGraphicFramePr>
        <p:xfrm>
          <a:off x="620689" y="4584523"/>
          <a:ext cx="5472608" cy="37318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01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81357"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/>
                        <a:t>조식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 err="1"/>
                        <a:t>석식</a:t>
                      </a:r>
                      <a:endParaRPr lang="ko-KR" altLang="en-US" sz="15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/>
                        <a:t>비고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/>
                        <a:t>운영기간 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2023</a:t>
                      </a:r>
                      <a:r>
                        <a:rPr lang="ko-KR" altLang="en-US" sz="1200" dirty="0"/>
                        <a:t>년도 </a:t>
                      </a:r>
                      <a:r>
                        <a:rPr lang="en-US" altLang="ko-KR" sz="1200" dirty="0"/>
                        <a:t>2</a:t>
                      </a:r>
                      <a:r>
                        <a:rPr lang="ko-KR" altLang="en-US" sz="1200" dirty="0"/>
                        <a:t>학기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/>
                        <a:t>운영시간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AM8:00~9:30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PM5:00~6:30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07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/>
                        <a:t>이용장소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200" dirty="0"/>
                        <a:t>  지하</a:t>
                      </a:r>
                      <a:r>
                        <a:rPr lang="en-US" altLang="ko-KR" sz="1200" dirty="0"/>
                        <a:t>2</a:t>
                      </a:r>
                      <a:r>
                        <a:rPr lang="ko-KR" altLang="en-US" sz="1200" dirty="0"/>
                        <a:t>층 </a:t>
                      </a:r>
                      <a:r>
                        <a:rPr lang="ko-KR" altLang="en-US" sz="1200" dirty="0" err="1"/>
                        <a:t>스터디카페</a:t>
                      </a:r>
                      <a:endParaRPr lang="en-US" altLang="ko-KR" sz="1200" dirty="0"/>
                    </a:p>
                    <a:p>
                      <a:pPr algn="l" latinLnBrk="1"/>
                      <a:r>
                        <a:rPr lang="ko-KR" altLang="en-US" sz="1200" dirty="0"/>
                        <a:t>  지하</a:t>
                      </a:r>
                      <a:r>
                        <a:rPr lang="en-US" altLang="ko-KR" sz="1200" dirty="0"/>
                        <a:t>3</a:t>
                      </a:r>
                      <a:r>
                        <a:rPr lang="ko-KR" altLang="en-US" sz="1200" dirty="0"/>
                        <a:t>층 식당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dirty="0"/>
                        <a:t>지하</a:t>
                      </a:r>
                      <a:r>
                        <a:rPr lang="en-US" altLang="ko-KR" sz="1200" dirty="0"/>
                        <a:t>3</a:t>
                      </a:r>
                      <a:r>
                        <a:rPr lang="ko-KR" altLang="en-US" sz="1200" dirty="0"/>
                        <a:t>층 식당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695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/>
                        <a:t>메       </a:t>
                      </a:r>
                      <a:r>
                        <a:rPr lang="ko-KR" altLang="en-US" sz="1200" b="1" dirty="0" err="1"/>
                        <a:t>뉴</a:t>
                      </a:r>
                      <a:endParaRPr lang="ko-KR" altLang="en-US" sz="12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밥</a:t>
                      </a:r>
                      <a:r>
                        <a:rPr lang="en-US" altLang="ko-KR" sz="1200" dirty="0"/>
                        <a:t>,</a:t>
                      </a:r>
                      <a:r>
                        <a:rPr lang="ko-KR" altLang="en-US" sz="1200" dirty="0"/>
                        <a:t>국</a:t>
                      </a:r>
                      <a:r>
                        <a:rPr lang="en-US" altLang="ko-KR" sz="1200" dirty="0"/>
                        <a:t>.2</a:t>
                      </a:r>
                      <a:r>
                        <a:rPr lang="ko-KR" altLang="en-US" sz="1200" dirty="0"/>
                        <a:t>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밥</a:t>
                      </a:r>
                      <a:r>
                        <a:rPr lang="en-US" altLang="ko-KR" sz="1200" dirty="0"/>
                        <a:t>,</a:t>
                      </a:r>
                      <a:r>
                        <a:rPr lang="ko-KR" altLang="en-US" sz="1200" dirty="0"/>
                        <a:t>국</a:t>
                      </a:r>
                      <a:r>
                        <a:rPr lang="en-US" altLang="ko-KR" sz="1200" dirty="0"/>
                        <a:t>,3</a:t>
                      </a:r>
                      <a:r>
                        <a:rPr lang="ko-KR" altLang="en-US" sz="1200" dirty="0"/>
                        <a:t>찬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200" dirty="0"/>
                    </a:p>
                    <a:p>
                      <a:pPr algn="ctr" latinLnBrk="1"/>
                      <a:r>
                        <a:rPr lang="ko-KR" altLang="en-US" sz="1100" dirty="0"/>
                        <a:t>식단표에 의해 운영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30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/>
                        <a:t>가       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4,000</a:t>
                      </a:r>
                      <a:r>
                        <a:rPr lang="ko-KR" altLang="en-US" sz="1200" dirty="0"/>
                        <a:t>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/>
                        <a:t>4,500</a:t>
                      </a:r>
                      <a:r>
                        <a:rPr lang="ko-KR" altLang="en-US" sz="1200" dirty="0"/>
                        <a:t>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436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/>
                        <a:t>최소인원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/>
                        <a:t>스터디카페</a:t>
                      </a:r>
                      <a:r>
                        <a:rPr lang="en-US" altLang="ko-KR" sz="1200" dirty="0"/>
                        <a:t>-50</a:t>
                      </a:r>
                      <a:r>
                        <a:rPr lang="ko-KR" altLang="en-US" sz="1200" dirty="0"/>
                        <a:t>명</a:t>
                      </a:r>
                      <a:endParaRPr lang="en-US" altLang="ko-KR" sz="1200" dirty="0"/>
                    </a:p>
                    <a:p>
                      <a:pPr algn="ctr" latinLnBrk="1"/>
                      <a:r>
                        <a:rPr lang="ko-KR" altLang="en-US" sz="1200" dirty="0"/>
                        <a:t>식당</a:t>
                      </a:r>
                      <a:r>
                        <a:rPr lang="en-US" altLang="ko-KR" sz="1200" dirty="0"/>
                        <a:t>-50</a:t>
                      </a:r>
                      <a:r>
                        <a:rPr lang="ko-KR" altLang="en-US" sz="1200" dirty="0"/>
                        <a:t>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/>
                        <a:t>식당</a:t>
                      </a:r>
                      <a:r>
                        <a:rPr lang="en-US" altLang="ko-KR" sz="1200" dirty="0"/>
                        <a:t>-100</a:t>
                      </a:r>
                      <a:r>
                        <a:rPr lang="ko-KR" altLang="en-US" sz="1200" dirty="0"/>
                        <a:t>명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20688" y="1619672"/>
            <a:ext cx="5184576" cy="1584176"/>
          </a:xfrm>
          <a:prstGeom prst="rect">
            <a:avLst/>
          </a:prstGeom>
          <a:noFill/>
          <a:ln w="3175">
            <a:solidFill>
              <a:schemeClr val="accent5">
                <a:lumMod val="5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95191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근접">
  <a:themeElements>
    <a:clrScheme name="근접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근접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40</TotalTime>
  <Words>93</Words>
  <Application>Microsoft Office PowerPoint</Application>
  <PresentationFormat>화면 슬라이드 쇼(4:3)</PresentationFormat>
  <Paragraphs>31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HY견고딕</vt:lpstr>
      <vt:lpstr>HY헤드라인M</vt:lpstr>
      <vt:lpstr>맑은 고딕</vt:lpstr>
      <vt:lpstr>Arial</vt:lpstr>
      <vt:lpstr>Calibri</vt:lpstr>
      <vt:lpstr>Cambria</vt:lpstr>
      <vt:lpstr>근접</vt:lpstr>
      <vt:lpstr>대전보건대학교 구내식당 제안서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대전보건대학교 구내식당 제안서</dc:title>
  <dc:creator>user</dc:creator>
  <cp:lastModifiedBy>User</cp:lastModifiedBy>
  <cp:revision>18</cp:revision>
  <cp:lastPrinted>2023-07-19T09:43:38Z</cp:lastPrinted>
  <dcterms:created xsi:type="dcterms:W3CDTF">2023-07-19T09:05:47Z</dcterms:created>
  <dcterms:modified xsi:type="dcterms:W3CDTF">2023-07-24T00:17:19Z</dcterms:modified>
</cp:coreProperties>
</file>