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49" r:id="rId1"/>
  </p:sldMasterIdLst>
  <p:notesMasterIdLst>
    <p:notesMasterId r:id="rId3"/>
  </p:notesMasterIdLst>
  <p:handoutMasterIdLst>
    <p:handoutMasterId r:id="rId4"/>
  </p:handoutMasterIdLst>
  <p:sldIdLst>
    <p:sldId id="258" r:id="rId2"/>
  </p:sldIdLst>
  <p:sldSz cx="21602700" cy="32404050"/>
  <p:notesSz cx="6851650" cy="974725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/>
        <a:ea typeface="굴림"/>
        <a:cs typeface="+mn-cs"/>
      </a:defRPr>
    </a:lvl1pPr>
    <a:lvl2pPr marL="403225" indent="53975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/>
        <a:ea typeface="굴림"/>
        <a:cs typeface="+mn-cs"/>
      </a:defRPr>
    </a:lvl2pPr>
    <a:lvl3pPr marL="806450" indent="10795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/>
        <a:ea typeface="굴림"/>
        <a:cs typeface="+mn-cs"/>
      </a:defRPr>
    </a:lvl3pPr>
    <a:lvl4pPr marL="1209675" indent="161925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/>
        <a:ea typeface="굴림"/>
        <a:cs typeface="+mn-cs"/>
      </a:defRPr>
    </a:lvl4pPr>
    <a:lvl5pPr marL="1612900" indent="2159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/>
        <a:ea typeface="굴림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Times New Roman"/>
        <a:ea typeface="굴림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Times New Roman"/>
        <a:ea typeface="굴림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Times New Roman"/>
        <a:ea typeface="굴림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Times New Roman"/>
        <a:ea typeface="굴림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51" userDrawn="1">
          <p15:clr>
            <a:srgbClr val="A4A3A4"/>
          </p15:clr>
        </p15:guide>
        <p15:guide id="2" pos="680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649" autoAdjust="0"/>
  </p:normalViewPr>
  <p:slideViewPr>
    <p:cSldViewPr>
      <p:cViewPr varScale="1">
        <p:scale>
          <a:sx n="24" d="100"/>
          <a:sy n="24" d="100"/>
        </p:scale>
        <p:origin x="864" y="139"/>
      </p:cViewPr>
      <p:guideLst>
        <p:guide orient="horz" pos="10251"/>
        <p:guide pos="6803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40" d="100"/>
        <a:sy n="4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68625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334" tIns="47167" rIns="94334" bIns="47167" anchor="t" anchorCtr="0">
            <a:prstTxWarp prst="textNoShape">
              <a:avLst/>
            </a:prstTxWarp>
          </a:bodyPr>
          <a:lstStyle>
            <a:lvl1pPr algn="l" defTabSz="942975" eaLnBrk="1" latinLnBrk="1" hangingPunct="1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219" name="Rectangle 1027"/>
          <p:cNvSpPr>
            <a:spLocks noGrp="1" noChangeArrowheads="1"/>
          </p:cNvSpPr>
          <p:nvPr>
            <p:ph type="dt" sz="quarter" idx="1"/>
          </p:nvPr>
        </p:nvSpPr>
        <p:spPr>
          <a:xfrm>
            <a:off x="3883025" y="0"/>
            <a:ext cx="2968625" cy="4873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334" tIns="47167" rIns="94334" bIns="47167" anchor="t" anchorCtr="0">
            <a:prstTxWarp prst="textNoShape">
              <a:avLst/>
            </a:prstTxWarp>
          </a:bodyPr>
          <a:lstStyle>
            <a:lvl1pPr algn="r" defTabSz="942975" eaLnBrk="1" latinLnBrk="1" hangingPunct="1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220" name="Rectangle 1028"/>
          <p:cNvSpPr>
            <a:spLocks noGrp="1" noChangeArrowheads="1"/>
          </p:cNvSpPr>
          <p:nvPr>
            <p:ph type="ftr" sz="quarter" idx="2"/>
          </p:nvPr>
        </p:nvSpPr>
        <p:spPr>
          <a:xfrm>
            <a:off x="0" y="9259888"/>
            <a:ext cx="2968625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334" tIns="47167" rIns="94334" bIns="47167" anchor="b" anchorCtr="0">
            <a:prstTxWarp prst="textNoShape">
              <a:avLst/>
            </a:prstTxWarp>
          </a:bodyPr>
          <a:lstStyle>
            <a:lvl1pPr algn="l" defTabSz="942975" eaLnBrk="1" latinLnBrk="1" hangingPunct="1">
              <a:spcBef>
                <a:spcPct val="0"/>
              </a:spcBef>
              <a:buFontTx/>
              <a:buNone/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221" name="Rectangle 1029"/>
          <p:cNvSpPr>
            <a:spLocks noGrp="1" noChangeArrowheads="1"/>
          </p:cNvSpPr>
          <p:nvPr>
            <p:ph type="sldNum" sz="quarter" idx="3"/>
          </p:nvPr>
        </p:nvSpPr>
        <p:spPr>
          <a:xfrm>
            <a:off x="3883025" y="9259888"/>
            <a:ext cx="2968625" cy="48736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4334" tIns="47167" rIns="94334" bIns="47167" anchor="b" anchorCtr="0">
            <a:prstTxWarp prst="textNoShape">
              <a:avLst/>
            </a:prstTxWarp>
          </a:bodyPr>
          <a:lstStyle>
            <a:lvl1pPr algn="r" defTabSz="942975" eaLnBrk="1" latinLnBrk="1" hangingPunct="1">
              <a:defRPr sz="1200"/>
            </a:lvl1pPr>
          </a:lstStyle>
          <a:p>
            <a:pPr lvl="0">
              <a:defRPr/>
            </a:pPr>
            <a:fld id="{FA254F2A-D868-48CC-A125-782F135F4860}" type="slidenum">
              <a:rPr lang="en-US" altLang="ko-KR"/>
              <a:pPr lvl="0"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9048" cy="48736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1016" y="0"/>
            <a:ext cx="2969048" cy="487362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2022-11-07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207419" y="731043"/>
            <a:ext cx="2436812" cy="365521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165" y="4629943"/>
            <a:ext cx="5481320" cy="4386262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258196"/>
            <a:ext cx="2969048" cy="48736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1016" y="9258196"/>
            <a:ext cx="2969048" cy="487362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620611" y="10801350"/>
            <a:ext cx="18361479" cy="540067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 noProof="0"/>
              <a:t>마스터 제목 스타일 편집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239861" y="18362295"/>
            <a:ext cx="15122979" cy="828103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ko-KR" altLang="en-US" noProof="0"/>
              <a:t>마스터 부제목 스타일 편집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93C70C3-7701-41A9-B066-7F6A14DD09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1620838" y="29733875"/>
            <a:ext cx="4498975" cy="21605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EE92617-3BAE-48A5-9551-49CCD039A0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7380288" y="29733875"/>
            <a:ext cx="6842125" cy="21605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DE29D367-F7FE-4CD3-BCB6-818F2FFF35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15482888" y="29733875"/>
            <a:ext cx="4498975" cy="2160588"/>
          </a:xfrm>
        </p:spPr>
        <p:txBody>
          <a:bodyPr/>
          <a:lstStyle>
            <a:lvl1pPr>
              <a:defRPr/>
            </a:lvl1pPr>
          </a:lstStyle>
          <a:p>
            <a:fld id="{05E74A3F-44E0-4D04-94AA-550A66E35022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83418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B04FB4-BCEB-43CC-8C46-5289BE02E050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36254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06336" y="20822603"/>
            <a:ext cx="18362840" cy="6436519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706336" y="13734575"/>
            <a:ext cx="18362840" cy="7088028"/>
          </a:xfrm>
        </p:spPr>
        <p:txBody>
          <a:bodyPr anchor="b"/>
          <a:lstStyle>
            <a:lvl1pPr marL="0" indent="0">
              <a:buNone/>
              <a:defRPr sz="1800"/>
            </a:lvl1pPr>
            <a:lvl2pPr marL="403388" indent="0">
              <a:buNone/>
              <a:defRPr sz="1600"/>
            </a:lvl2pPr>
            <a:lvl3pPr marL="806775" indent="0">
              <a:buNone/>
              <a:defRPr sz="1400"/>
            </a:lvl3pPr>
            <a:lvl4pPr marL="1210163" indent="0">
              <a:buNone/>
              <a:defRPr sz="1200"/>
            </a:lvl4pPr>
            <a:lvl5pPr marL="1613550" indent="0">
              <a:buNone/>
              <a:defRPr sz="1200"/>
            </a:lvl5pPr>
            <a:lvl6pPr marL="2016938" indent="0">
              <a:buNone/>
              <a:defRPr sz="1200"/>
            </a:lvl6pPr>
            <a:lvl7pPr marL="2420325" indent="0">
              <a:buNone/>
              <a:defRPr sz="1200"/>
            </a:lvl7pPr>
            <a:lvl8pPr marL="2823713" indent="0">
              <a:buNone/>
              <a:defRPr sz="1200"/>
            </a:lvl8pPr>
            <a:lvl9pPr marL="3227100" indent="0">
              <a:buNone/>
              <a:defRPr sz="12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2A47F9-315C-4F54-87C7-2BA341E651A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298369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620611" y="9361170"/>
            <a:ext cx="9115425" cy="19442430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866665" y="9361170"/>
            <a:ext cx="9115425" cy="19442430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E17358-D9EA-4E3C-99E9-1BDF54E106E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22208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80407" y="1297305"/>
            <a:ext cx="19441886" cy="540067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80408" y="7253764"/>
            <a:ext cx="9544050" cy="302323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3388" indent="0">
              <a:buNone/>
              <a:defRPr sz="1800" b="1"/>
            </a:lvl2pPr>
            <a:lvl3pPr marL="806775" indent="0">
              <a:buNone/>
              <a:defRPr sz="1600" b="1"/>
            </a:lvl3pPr>
            <a:lvl4pPr marL="1210163" indent="0">
              <a:buNone/>
              <a:defRPr sz="1400" b="1"/>
            </a:lvl4pPr>
            <a:lvl5pPr marL="1613550" indent="0">
              <a:buNone/>
              <a:defRPr sz="1400" b="1"/>
            </a:lvl5pPr>
            <a:lvl6pPr marL="2016938" indent="0">
              <a:buNone/>
              <a:defRPr sz="1400" b="1"/>
            </a:lvl6pPr>
            <a:lvl7pPr marL="2420325" indent="0">
              <a:buNone/>
              <a:defRPr sz="1400" b="1"/>
            </a:lvl7pPr>
            <a:lvl8pPr marL="2823713" indent="0">
              <a:buNone/>
              <a:defRPr sz="1400" b="1"/>
            </a:lvl8pPr>
            <a:lvl9pPr marL="3227100" indent="0">
              <a:buNone/>
              <a:defRPr sz="14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1080408" y="10276999"/>
            <a:ext cx="9544050" cy="186694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10974161" y="7253764"/>
            <a:ext cx="9548132" cy="3023235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3388" indent="0">
              <a:buNone/>
              <a:defRPr sz="1800" b="1"/>
            </a:lvl2pPr>
            <a:lvl3pPr marL="806775" indent="0">
              <a:buNone/>
              <a:defRPr sz="1600" b="1"/>
            </a:lvl3pPr>
            <a:lvl4pPr marL="1210163" indent="0">
              <a:buNone/>
              <a:defRPr sz="1400" b="1"/>
            </a:lvl4pPr>
            <a:lvl5pPr marL="1613550" indent="0">
              <a:buNone/>
              <a:defRPr sz="1400" b="1"/>
            </a:lvl5pPr>
            <a:lvl6pPr marL="2016938" indent="0">
              <a:buNone/>
              <a:defRPr sz="1400" b="1"/>
            </a:lvl6pPr>
            <a:lvl7pPr marL="2420325" indent="0">
              <a:buNone/>
              <a:defRPr sz="1400" b="1"/>
            </a:lvl7pPr>
            <a:lvl8pPr marL="2823713" indent="0">
              <a:buNone/>
              <a:defRPr sz="1400" b="1"/>
            </a:lvl8pPr>
            <a:lvl9pPr marL="3227100" indent="0">
              <a:buNone/>
              <a:defRPr sz="14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10974161" y="10276999"/>
            <a:ext cx="9548132" cy="1866947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A442884-3D44-45FE-AA2F-0709E991AF75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10432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9EAADE-5F21-4555-B555-EF80ADFC0BBD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74822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D1D164-1ED2-4B99-BB93-79B7F5A6343E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78162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80408" y="1290162"/>
            <a:ext cx="7107011" cy="54906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445954" y="1290162"/>
            <a:ext cx="12076339" cy="27656313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080408" y="6780848"/>
            <a:ext cx="7107011" cy="22165628"/>
          </a:xfrm>
        </p:spPr>
        <p:txBody>
          <a:bodyPr/>
          <a:lstStyle>
            <a:lvl1pPr marL="0" indent="0">
              <a:buNone/>
              <a:defRPr sz="1200"/>
            </a:lvl1pPr>
            <a:lvl2pPr marL="403388" indent="0">
              <a:buNone/>
              <a:defRPr sz="1100"/>
            </a:lvl2pPr>
            <a:lvl3pPr marL="806775" indent="0">
              <a:buNone/>
              <a:defRPr sz="900"/>
            </a:lvl3pPr>
            <a:lvl4pPr marL="1210163" indent="0">
              <a:buNone/>
              <a:defRPr sz="800"/>
            </a:lvl4pPr>
            <a:lvl5pPr marL="1613550" indent="0">
              <a:buNone/>
              <a:defRPr sz="800"/>
            </a:lvl5pPr>
            <a:lvl6pPr marL="2016938" indent="0">
              <a:buNone/>
              <a:defRPr sz="800"/>
            </a:lvl6pPr>
            <a:lvl7pPr marL="2420325" indent="0">
              <a:buNone/>
              <a:defRPr sz="800"/>
            </a:lvl7pPr>
            <a:lvl8pPr marL="2823713" indent="0">
              <a:buNone/>
              <a:defRPr sz="800"/>
            </a:lvl8pPr>
            <a:lvl9pPr marL="3227100" indent="0">
              <a:buNone/>
              <a:defRPr sz="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2193C5-8D05-4D2F-A484-C54B70725433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86949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34543" y="22682835"/>
            <a:ext cx="12960804" cy="267747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34543" y="2896077"/>
            <a:ext cx="12960804" cy="19442430"/>
          </a:xfrm>
        </p:spPr>
        <p:txBody>
          <a:bodyPr/>
          <a:lstStyle>
            <a:lvl1pPr marL="0" indent="0">
              <a:buNone/>
              <a:defRPr sz="2800"/>
            </a:lvl1pPr>
            <a:lvl2pPr marL="403388" indent="0">
              <a:buNone/>
              <a:defRPr sz="2500"/>
            </a:lvl2pPr>
            <a:lvl3pPr marL="806775" indent="0">
              <a:buNone/>
              <a:defRPr sz="2100"/>
            </a:lvl3pPr>
            <a:lvl4pPr marL="1210163" indent="0">
              <a:buNone/>
              <a:defRPr sz="1800"/>
            </a:lvl4pPr>
            <a:lvl5pPr marL="1613550" indent="0">
              <a:buNone/>
              <a:defRPr sz="1800"/>
            </a:lvl5pPr>
            <a:lvl6pPr marL="2016938" indent="0">
              <a:buNone/>
              <a:defRPr sz="1800"/>
            </a:lvl6pPr>
            <a:lvl7pPr marL="2420325" indent="0">
              <a:buNone/>
              <a:defRPr sz="1800"/>
            </a:lvl7pPr>
            <a:lvl8pPr marL="2823713" indent="0">
              <a:buNone/>
              <a:defRPr sz="1800"/>
            </a:lvl8pPr>
            <a:lvl9pPr marL="3227100" indent="0">
              <a:buNone/>
              <a:defRPr sz="18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34543" y="25360313"/>
            <a:ext cx="12960804" cy="3803333"/>
          </a:xfrm>
        </p:spPr>
        <p:txBody>
          <a:bodyPr/>
          <a:lstStyle>
            <a:lvl1pPr marL="0" indent="0">
              <a:buNone/>
              <a:defRPr sz="1200"/>
            </a:lvl1pPr>
            <a:lvl2pPr marL="403388" indent="0">
              <a:buNone/>
              <a:defRPr sz="1100"/>
            </a:lvl2pPr>
            <a:lvl3pPr marL="806775" indent="0">
              <a:buNone/>
              <a:defRPr sz="900"/>
            </a:lvl3pPr>
            <a:lvl4pPr marL="1210163" indent="0">
              <a:buNone/>
              <a:defRPr sz="800"/>
            </a:lvl4pPr>
            <a:lvl5pPr marL="1613550" indent="0">
              <a:buNone/>
              <a:defRPr sz="800"/>
            </a:lvl5pPr>
            <a:lvl6pPr marL="2016938" indent="0">
              <a:buNone/>
              <a:defRPr sz="800"/>
            </a:lvl6pPr>
            <a:lvl7pPr marL="2420325" indent="0">
              <a:buNone/>
              <a:defRPr sz="800"/>
            </a:lvl7pPr>
            <a:lvl8pPr marL="2823713" indent="0">
              <a:buNone/>
              <a:defRPr sz="800"/>
            </a:lvl8pPr>
            <a:lvl9pPr marL="3227100" indent="0">
              <a:buNone/>
              <a:defRPr sz="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539188-7978-4F4D-A4CA-43456768F60B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862292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CADBC6-6CCD-4A19-8F1A-383747AC69A4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4487599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15940768" y="5670709"/>
            <a:ext cx="4773386" cy="2313289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620611" y="5670709"/>
            <a:ext cx="14189529" cy="2313289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7E5F26-1BC4-4CF1-9238-1CCB674B486A}" type="slidenum">
              <a:rPr lang="en-US" altLang="ko-KR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768534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FA3DE9B9-E6CC-4D88-8F2E-F5B5AB198F0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620838" y="29784675"/>
            <a:ext cx="4498975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08591" tIns="154296" rIns="308591" bIns="154296" numCol="1" anchor="t" anchorCtr="0" compatLnSpc="1">
            <a:prstTxWarp prst="textNoShape">
              <a:avLst/>
            </a:prstTxWarp>
          </a:bodyPr>
          <a:lstStyle>
            <a:lvl1pPr algn="l" defTabSz="3085635" eaLnBrk="1" latinLnBrk="1" hangingPunct="1">
              <a:spcBef>
                <a:spcPct val="0"/>
              </a:spcBef>
              <a:buFontTx/>
              <a:buNone/>
              <a:defRPr kumimoji="0" sz="4800">
                <a:latin typeface="+mn-lt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5DACC7E5-2C49-42F4-99C9-F944D396FD4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380288" y="29784675"/>
            <a:ext cx="6842125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08591" tIns="154296" rIns="308591" bIns="154296" numCol="1" anchor="t" anchorCtr="0" compatLnSpc="1">
            <a:prstTxWarp prst="textNoShape">
              <a:avLst/>
            </a:prstTxWarp>
          </a:bodyPr>
          <a:lstStyle>
            <a:lvl1pPr algn="ctr" defTabSz="3085635" eaLnBrk="1" latinLnBrk="1" hangingPunct="1">
              <a:spcBef>
                <a:spcPct val="0"/>
              </a:spcBef>
              <a:buFontTx/>
              <a:buNone/>
              <a:defRPr kumimoji="0" sz="4800">
                <a:latin typeface="+mn-lt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0210FBDA-D3CC-4F01-B0C9-24825621345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482888" y="29784675"/>
            <a:ext cx="4498975" cy="216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08591" tIns="154296" rIns="308591" bIns="154296" numCol="1" anchor="t" anchorCtr="0" compatLnSpc="1">
            <a:prstTxWarp prst="textNoShape">
              <a:avLst/>
            </a:prstTxWarp>
          </a:bodyPr>
          <a:lstStyle>
            <a:lvl1pPr algn="r" defTabSz="3084513" eaLnBrk="1" latinLnBrk="1" hangingPunct="1">
              <a:defRPr kumimoji="0" sz="4800">
                <a:latin typeface="굴림" pitchFamily="50" charset="-127"/>
              </a:defRPr>
            </a:lvl1pPr>
          </a:lstStyle>
          <a:p>
            <a:fld id="{AED819DD-52DF-47E5-B0B6-A58A88A94B24}" type="slidenum">
              <a:rPr lang="en-US" altLang="ko-KR"/>
              <a:pPr/>
              <a:t>‹#›</a:t>
            </a:fld>
            <a:endParaRPr lang="en-US" altLang="ko-KR"/>
          </a:p>
        </p:txBody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1A015CA5-0803-4773-A442-A336762875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352675" y="5670550"/>
            <a:ext cx="18361025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08591" tIns="154296" rIns="308591" bIns="1542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20838" y="9361488"/>
            <a:ext cx="18361025" cy="1944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08591" tIns="154296" rIns="308591" bIns="1542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ctr" defTabSz="3084513" rtl="0" eaLnBrk="0" fontAlgn="base" latinLnBrk="1" hangingPunct="0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+mj-lt"/>
          <a:ea typeface="+mj-ea"/>
          <a:cs typeface="+mj-cs"/>
        </a:defRPr>
      </a:lvl1pPr>
      <a:lvl2pPr algn="ctr" defTabSz="3084513" rtl="0" eaLnBrk="0" fontAlgn="base" latinLnBrk="1" hangingPunct="0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2pPr>
      <a:lvl3pPr algn="ctr" defTabSz="3084513" rtl="0" eaLnBrk="0" fontAlgn="base" latinLnBrk="1" hangingPunct="0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3pPr>
      <a:lvl4pPr algn="ctr" defTabSz="3084513" rtl="0" eaLnBrk="0" fontAlgn="base" latinLnBrk="1" hangingPunct="0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4pPr>
      <a:lvl5pPr algn="ctr" defTabSz="3084513" rtl="0" eaLnBrk="0" fontAlgn="base" latinLnBrk="1" hangingPunct="0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5pPr>
      <a:lvl6pPr marL="403388" algn="ctr" defTabSz="3085635" rtl="0" fontAlgn="base" latinLnBrk="1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6pPr>
      <a:lvl7pPr marL="806775" algn="ctr" defTabSz="3085635" rtl="0" fontAlgn="base" latinLnBrk="1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7pPr>
      <a:lvl8pPr marL="1210163" algn="ctr" defTabSz="3085635" rtl="0" fontAlgn="base" latinLnBrk="1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8pPr>
      <a:lvl9pPr marL="1613550" algn="ctr" defTabSz="3085635" rtl="0" fontAlgn="base" latinLnBrk="1">
        <a:spcBef>
          <a:spcPct val="0"/>
        </a:spcBef>
        <a:spcAft>
          <a:spcPct val="0"/>
        </a:spcAft>
        <a:defRPr kumimoji="1" sz="14200">
          <a:solidFill>
            <a:srgbClr val="FFFFFF"/>
          </a:solidFill>
          <a:effectDag name="">
            <a:cont type="tree" name="">
              <a:effect ref="fillLine"/>
              <a:outerShdw dist="38100" dir="13500000" algn="br">
                <a:srgbClr val="FFFFFF"/>
              </a:outerShdw>
            </a:cont>
            <a:cont type="tree" name="">
              <a:effect ref="fillLine"/>
              <a:outerShdw dist="38100" dir="2700000" algn="tl">
                <a:srgbClr val="999999"/>
              </a:outerShdw>
            </a:cont>
            <a:effect ref="fillLine"/>
          </a:effectDag>
          <a:latin typeface="굴림" pitchFamily="50" charset="-127"/>
          <a:ea typeface="굴림" pitchFamily="50" charset="-127"/>
        </a:defRPr>
      </a:lvl9pPr>
    </p:titleStyle>
    <p:bodyStyle>
      <a:lvl1pPr marL="1628775" indent="-1628775" algn="l" defTabSz="3084513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 2" pitchFamily="18" charset="2"/>
        <a:buBlip>
          <a:blip r:embed="rId13"/>
        </a:buBlip>
        <a:defRPr kumimoji="1" sz="10800">
          <a:solidFill>
            <a:schemeClr val="tx1"/>
          </a:solidFill>
          <a:latin typeface="+mn-lt"/>
          <a:ea typeface="+mn-ea"/>
          <a:cs typeface="+mn-cs"/>
        </a:defRPr>
      </a:lvl1pPr>
      <a:lvl2pPr marL="3235325" indent="-963613" algn="l" defTabSz="3084513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9400">
          <a:solidFill>
            <a:schemeClr val="tx1"/>
          </a:solidFill>
          <a:latin typeface="+mn-lt"/>
          <a:ea typeface="+mn-ea"/>
        </a:defRPr>
      </a:lvl2pPr>
      <a:lvl3pPr marL="5189538" indent="-1311275" algn="l" defTabSz="3084513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8100">
          <a:solidFill>
            <a:schemeClr val="tx1"/>
          </a:solidFill>
          <a:latin typeface="+mn-lt"/>
          <a:ea typeface="+mn-ea"/>
        </a:defRPr>
      </a:lvl3pPr>
      <a:lvl4pPr marL="6604000" indent="-771525" algn="l" defTabSz="3084513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4pPr>
      <a:lvl5pPr marL="8372475" indent="-1123950" algn="l" defTabSz="3084513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5pPr>
      <a:lvl6pPr marL="8776481" indent="-1124723" algn="l" defTabSz="3085635" rtl="0" fontAlgn="base" latinLnBrk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6pPr>
      <a:lvl7pPr marL="9179868" indent="-1124723" algn="l" defTabSz="3085635" rtl="0" fontAlgn="base" latinLnBrk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7pPr>
      <a:lvl8pPr marL="9583256" indent="-1124723" algn="l" defTabSz="3085635" rtl="0" fontAlgn="base" latinLnBrk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8pPr>
      <a:lvl9pPr marL="9986643" indent="-1124723" algn="l" defTabSz="3085635" rtl="0" fontAlgn="base" latinLnBrk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kumimoji="1" sz="68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3388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06775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10163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13550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6938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0325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23713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27100" algn="l" defTabSz="806775" rtl="0" eaLnBrk="1" latinLnBrk="1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jpg"/><Relationship Id="rId10" Type="http://schemas.openxmlformats.org/officeDocument/2006/relationships/image" Target="../media/image9.png"/><Relationship Id="rId4" Type="http://schemas.openxmlformats.org/officeDocument/2006/relationships/image" Target="../media/image1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EECE37A-B738-7AF4-D32F-1F7332BFB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38347" y="1753214"/>
            <a:ext cx="3459279" cy="3280665"/>
          </a:xfrm>
          <a:prstGeom prst="rect">
            <a:avLst/>
          </a:prstGeom>
        </p:spPr>
      </p:pic>
      <p:sp>
        <p:nvSpPr>
          <p:cNvPr id="2" name="AutoShape 5">
            <a:extLst>
              <a:ext uri="{FF2B5EF4-FFF2-40B4-BE49-F238E27FC236}">
                <a16:creationId xmlns:a16="http://schemas.microsoft.com/office/drawing/2014/main" id="{F0C569EA-C281-A07D-2E2C-B5A7689D8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70" y="424281"/>
            <a:ext cx="20339354" cy="4054316"/>
          </a:xfrm>
          <a:prstGeom prst="roundRect">
            <a:avLst>
              <a:gd name="adj" fmla="val 16667"/>
            </a:avLst>
          </a:prstGeom>
          <a:noFill/>
          <a:ln w="25564" cmpd="sng">
            <a:solidFill>
              <a:srgbClr val="000080"/>
            </a:solidFill>
            <a:round/>
            <a:headEnd type="none" w="med" len="med"/>
            <a:tailEnd type="none" w="med" len="med"/>
          </a:ln>
          <a:effectLst/>
        </p:spPr>
        <p:txBody>
          <a:bodyPr lIns="61690" tIns="30845" rIns="61690" bIns="30845" anchor="ctr"/>
          <a:lstStyle>
            <a:lvl1pPr latinLnBrk="1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89013" latinLnBrk="1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528763" latinLnBrk="1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2068513" latinLnBrk="1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609850" latinLnBrk="1"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306705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52425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98145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438650" fontAlgn="base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GC</a:t>
            </a:r>
            <a:r>
              <a:rPr lang="ko-KR" altLang="en-US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의한 소변 에탄올 농도 확인을 통한 혈중 알코올 농도 추정 및 </a:t>
            </a:r>
            <a:endParaRPr lang="en-US" altLang="ko-KR" sz="4400" b="1" spc="300" dirty="0">
              <a:solidFill>
                <a:srgbClr val="3333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ko-KR" altLang="en-US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한국인의 </a:t>
            </a:r>
            <a:r>
              <a:rPr lang="ko-KR" altLang="en-US" sz="4400" b="1" spc="300" dirty="0" err="1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혈중알코올</a:t>
            </a:r>
            <a:r>
              <a:rPr lang="ko-KR" altLang="en-US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농도 추정에서 </a:t>
            </a:r>
            <a:r>
              <a:rPr lang="en-US" altLang="ko-KR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WIDMARK</a:t>
            </a:r>
            <a:r>
              <a:rPr lang="ko-KR" altLang="en-US" sz="4400" b="1" spc="300" dirty="0">
                <a:solidFill>
                  <a:srgbClr val="33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식의 적절성 검토</a:t>
            </a:r>
            <a:endParaRPr lang="en-US" altLang="ko-KR" sz="5400" b="1" spc="300" dirty="0">
              <a:solidFill>
                <a:srgbClr val="3333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eaLnBrk="1" hangingPunct="1">
              <a:spcBef>
                <a:spcPct val="50000"/>
              </a:spcBef>
              <a:defRPr/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변준녕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이태규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김광순</a:t>
            </a:r>
            <a:endParaRPr lang="ko-KR" altLang="en-US" sz="20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eaLnBrk="1" hangingPunct="1">
              <a:lnSpc>
                <a:spcPct val="70000"/>
              </a:lnSpc>
              <a:spcBef>
                <a:spcPct val="50000"/>
              </a:spcBef>
              <a:defRPr/>
            </a:pP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지도교수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성태명</a:t>
            </a:r>
            <a:endParaRPr lang="ko-KR" altLang="en-US" sz="20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 eaLnBrk="1" hangingPunct="1">
              <a:lnSpc>
                <a:spcPct val="70000"/>
              </a:lnSpc>
              <a:spcBef>
                <a:spcPct val="50000"/>
              </a:spcBef>
              <a:defRPr/>
            </a:pPr>
            <a:r>
              <a:rPr lang="ko-KR" altLang="en-US" sz="4000" b="1" spc="-15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대전보건대학교 과학수사과</a:t>
            </a:r>
          </a:p>
        </p:txBody>
      </p:sp>
      <p:pic>
        <p:nvPicPr>
          <p:cNvPr id="3" name="Picture 38" descr="crime scene logo에 대한 이미지 검색결과">
            <a:extLst>
              <a:ext uri="{FF2B5EF4-FFF2-40B4-BE49-F238E27FC236}">
                <a16:creationId xmlns:a16="http://schemas.microsoft.com/office/drawing/2014/main" id="{4FF0A7B8-3635-57D5-949C-71F7223C32F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77" b="40538"/>
          <a:stretch/>
        </p:blipFill>
        <p:spPr bwMode="auto">
          <a:xfrm>
            <a:off x="683770" y="3896567"/>
            <a:ext cx="5669751" cy="88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159">
            <a:extLst>
              <a:ext uri="{FF2B5EF4-FFF2-40B4-BE49-F238E27FC236}">
                <a16:creationId xmlns:a16="http://schemas.microsoft.com/office/drawing/2014/main" id="{14615108-660E-D57F-94A6-C3DD1B108E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3770" y="4940929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서 론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sp>
        <p:nvSpPr>
          <p:cNvPr id="7" name="object 13">
            <a:extLst>
              <a:ext uri="{FF2B5EF4-FFF2-40B4-BE49-F238E27FC236}">
                <a16:creationId xmlns:a16="http://schemas.microsoft.com/office/drawing/2014/main" id="{B33E08D4-D306-044B-3F5A-5FDC38DC5ACF}"/>
              </a:ext>
            </a:extLst>
          </p:cNvPr>
          <p:cNvSpPr txBox="1"/>
          <p:nvPr/>
        </p:nvSpPr>
        <p:spPr>
          <a:xfrm>
            <a:off x="683770" y="5718527"/>
            <a:ext cx="9687544" cy="405431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0" indent="0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음주운전 사고 발생 뒤 시간이 많이 경과되어 운전자가 술이 깨어버렸거나 음주운전 처벌의 한계 수치 이하인 경우 등에 음주운전 당시의 혈중 알코올 농도를 계산하는 기법으로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WIDMRK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공식을 사용하고 있다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 공식은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1930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년대 스웨덴 생화학자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WIDMRK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의 제안에 의해 발달된 공식으로 우리나라는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1986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년 음주운전 뺑소니 운전자를 처벌하기 위해 도입되었다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0" indent="0">
              <a:buNone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이런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WIDMRK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공식의 타당성 및 신뢰성을 검토해보고자 한다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endParaRPr lang="ko-KR" altLang="en-US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2700" marR="5080" indent="89535" algn="just">
              <a:lnSpc>
                <a:spcPct val="154000"/>
              </a:lnSpc>
              <a:spcBef>
                <a:spcPts val="90"/>
              </a:spcBef>
            </a:pP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2700" marR="5080" indent="89535" algn="just">
              <a:lnSpc>
                <a:spcPct val="154000"/>
              </a:lnSpc>
              <a:spcBef>
                <a:spcPts val="90"/>
              </a:spcBef>
            </a:pPr>
            <a:endParaRPr sz="2400" dirty="0">
              <a:latin typeface="맑은 고딕 Semilight"/>
              <a:cs typeface="맑은 고딕 Semilight"/>
            </a:endParaRPr>
          </a:p>
        </p:txBody>
      </p:sp>
      <p:sp>
        <p:nvSpPr>
          <p:cNvPr id="8" name="Rectangle 1159">
            <a:extLst>
              <a:ext uri="{FF2B5EF4-FFF2-40B4-BE49-F238E27FC236}">
                <a16:creationId xmlns:a16="http://schemas.microsoft.com/office/drawing/2014/main" id="{CCDC7615-F60B-2B73-FBA7-089A6006D5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0290" y="9025895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</a:t>
            </a: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음주 및 시료 채취 조건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C9B20F3-A6BB-1CEF-49B0-5E336CACE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598" y="9773408"/>
            <a:ext cx="9687544" cy="1543761"/>
          </a:xfrm>
          <a:prstGeom prst="rect">
            <a:avLst/>
          </a:prstGeom>
        </p:spPr>
      </p:pic>
      <p:sp>
        <p:nvSpPr>
          <p:cNvPr id="10" name="object 13">
            <a:extLst>
              <a:ext uri="{FF2B5EF4-FFF2-40B4-BE49-F238E27FC236}">
                <a16:creationId xmlns:a16="http://schemas.microsoft.com/office/drawing/2014/main" id="{D8CD1155-156D-EF8D-3DFA-A27B24554433}"/>
              </a:ext>
            </a:extLst>
          </p:cNvPr>
          <p:cNvSpPr txBox="1"/>
          <p:nvPr/>
        </p:nvSpPr>
        <p:spPr>
          <a:xfrm>
            <a:off x="663598" y="11660184"/>
            <a:ext cx="9707716" cy="645106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57175" indent="-257175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u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알코올 섭취량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  (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준녕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광순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 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=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소주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(16.9%)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360ml,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맥주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(4.5%)640+355mL</a:t>
            </a:r>
          </a:p>
          <a:p>
            <a:pPr marL="1615679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  (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태규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=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소주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(16.9%) 252ml,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맥주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(4.5%)640mL</a:t>
            </a:r>
          </a:p>
          <a:p>
            <a:pPr marL="257175" indent="-257175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  <a:buFont typeface="Wingdings" panose="05000000000000000000" pitchFamily="2" charset="2"/>
              <a:buChar char="u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안주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연어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300g 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삼겹살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400g,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돼지껍데기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400g,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육회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150g ,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포카리스웨트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57175" indent="-257175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  <a:buFont typeface="Wingdings" panose="05000000000000000000" pitchFamily="2" charset="2"/>
              <a:buChar char="u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음주 시간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약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57175" indent="-257175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  <a:buFont typeface="Wingdings" panose="05000000000000000000" pitchFamily="2" charset="2"/>
              <a:buChar char="u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소변시료 채취 시간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음주 후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분후부터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분 간격으로 총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57175" indent="-257175">
              <a:lnSpc>
                <a:spcPct val="150000"/>
              </a:lnSpc>
              <a:spcBef>
                <a:spcPts val="0"/>
              </a:spcBef>
              <a:spcAft>
                <a:spcPts val="1500"/>
              </a:spcAft>
              <a:buFont typeface="Wingdings" panose="05000000000000000000" pitchFamily="2" charset="2"/>
              <a:buChar char="u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채취용기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및 채취 량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50mL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팔콘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튜브에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5mL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이상 채취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12700" marR="5080" indent="89535" algn="just">
              <a:lnSpc>
                <a:spcPct val="154000"/>
              </a:lnSpc>
              <a:spcBef>
                <a:spcPts val="90"/>
              </a:spcBef>
            </a:pPr>
            <a:endParaRPr sz="2400" dirty="0">
              <a:latin typeface="HY견고딕" panose="02030600000101010101" pitchFamily="18" charset="-127"/>
              <a:ea typeface="HY견고딕" panose="02030600000101010101" pitchFamily="18" charset="-127"/>
              <a:cs typeface="맑은 고딕 Semilight"/>
            </a:endParaRPr>
          </a:p>
        </p:txBody>
      </p:sp>
      <p:sp>
        <p:nvSpPr>
          <p:cNvPr id="11" name="Rectangle 1159">
            <a:extLst>
              <a:ext uri="{FF2B5EF4-FFF2-40B4-BE49-F238E27FC236}">
                <a16:creationId xmlns:a16="http://schemas.microsoft.com/office/drawing/2014/main" id="{BE7ADEAD-F3CA-1A77-6300-C61EED1011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814" y="17556482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실험 과정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sp>
        <p:nvSpPr>
          <p:cNvPr id="12" name="object 13">
            <a:extLst>
              <a:ext uri="{FF2B5EF4-FFF2-40B4-BE49-F238E27FC236}">
                <a16:creationId xmlns:a16="http://schemas.microsoft.com/office/drawing/2014/main" id="{7B0372DD-49C7-BBC5-323F-D626135D22E1}"/>
              </a:ext>
            </a:extLst>
          </p:cNvPr>
          <p:cNvSpPr txBox="1"/>
          <p:nvPr/>
        </p:nvSpPr>
        <p:spPr>
          <a:xfrm>
            <a:off x="605900" y="18454260"/>
            <a:ext cx="9707716" cy="2966197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0" indent="0">
              <a:buNone/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정해진 양의 술을 마시고 난 후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분 간격으로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회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 가량 소변을 채취한다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0" indent="0">
              <a:buNone/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에탄올 농도별로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0.01%,0.05%,0.1%,0.2%,0.3%,0.4%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시료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200uL + I.S 100uL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혼합 후 포장하여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standard1,2,3,4,5,6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제작</a:t>
            </a:r>
          </a:p>
          <a:p>
            <a:pPr marL="0" indent="0">
              <a:buNone/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소변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200uL + NaCl 200uL + I.S 100uL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를 섞어 소변 시료 제작</a:t>
            </a:r>
          </a:p>
          <a:p>
            <a:pPr marL="0" indent="0">
              <a:buNone/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4. GC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를 통해 시간에 따른 소변에서의 알코올 농도 변화 분석</a:t>
            </a:r>
          </a:p>
          <a:p>
            <a:pPr marL="0" indent="0">
              <a:buNone/>
            </a:pP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5.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소변에서의 알코올 농도를 혈중 알코올 농도로 환산하여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위드마크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공식을 통한 변화와 비교</a:t>
            </a:r>
          </a:p>
        </p:txBody>
      </p:sp>
      <p:sp>
        <p:nvSpPr>
          <p:cNvPr id="13" name="Rectangle 1159">
            <a:extLst>
              <a:ext uri="{FF2B5EF4-FFF2-40B4-BE49-F238E27FC236}">
                <a16:creationId xmlns:a16="http://schemas.microsoft.com/office/drawing/2014/main" id="{EF37B92A-B7C4-83DF-A551-BA31E3637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233" y="21763472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</a:t>
            </a: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시간 경과에 따른 소변 알코올 농도 변화 추이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sp>
        <p:nvSpPr>
          <p:cNvPr id="14" name="Rectangle 1159">
            <a:extLst>
              <a:ext uri="{FF2B5EF4-FFF2-40B4-BE49-F238E27FC236}">
                <a16:creationId xmlns:a16="http://schemas.microsoft.com/office/drawing/2014/main" id="{1B66A414-C615-34FB-8BC8-5D8F111F7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85478" y="4920421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GC</a:t>
            </a: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의 원리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pic>
        <p:nvPicPr>
          <p:cNvPr id="16" name="내용 개체 틀 4">
            <a:extLst>
              <a:ext uri="{FF2B5EF4-FFF2-40B4-BE49-F238E27FC236}">
                <a16:creationId xmlns:a16="http://schemas.microsoft.com/office/drawing/2014/main" id="{8870B520-0ECA-4C0A-B70C-4C80801D476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85478" y="5769643"/>
            <a:ext cx="9687544" cy="4749504"/>
          </a:xfrm>
          <a:prstGeom prst="rect">
            <a:avLst/>
          </a:prstGeom>
        </p:spPr>
      </p:pic>
      <p:sp>
        <p:nvSpPr>
          <p:cNvPr id="18" name="Rectangle 1159">
            <a:extLst>
              <a:ext uri="{FF2B5EF4-FFF2-40B4-BE49-F238E27FC236}">
                <a16:creationId xmlns:a16="http://schemas.microsoft.com/office/drawing/2014/main" id="{D0583E7A-6316-F2BF-EEBA-5686B5A797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67461" y="10562787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altLang="ko-KR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 GC</a:t>
            </a: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의 분석 조건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2133AA55-F3D6-13D8-8FDA-652C8A662A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35244" y="11529091"/>
            <a:ext cx="4850701" cy="4165954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2F521B52-3660-B31B-4528-C34E7D6FA1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18230" y="11442798"/>
            <a:ext cx="4763384" cy="4165955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74CDAE7E-BC05-0843-1925-102EB079EC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67020" y="16131243"/>
            <a:ext cx="5018925" cy="412910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4EB403E9-D441-024D-7E92-2033AD1320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174967" y="16106034"/>
            <a:ext cx="4626698" cy="4179518"/>
          </a:xfrm>
          <a:prstGeom prst="rect">
            <a:avLst/>
          </a:prstGeom>
        </p:spPr>
      </p:pic>
      <p:sp>
        <p:nvSpPr>
          <p:cNvPr id="24" name="object 13">
            <a:extLst>
              <a:ext uri="{FF2B5EF4-FFF2-40B4-BE49-F238E27FC236}">
                <a16:creationId xmlns:a16="http://schemas.microsoft.com/office/drawing/2014/main" id="{D898358C-A259-60E0-2657-A3B45E6C5E54}"/>
              </a:ext>
            </a:extLst>
          </p:cNvPr>
          <p:cNvSpPr txBox="1"/>
          <p:nvPr/>
        </p:nvSpPr>
        <p:spPr>
          <a:xfrm>
            <a:off x="509061" y="22612000"/>
            <a:ext cx="9707716" cy="27910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 indent="89535" algn="just">
              <a:lnSpc>
                <a:spcPct val="154000"/>
              </a:lnSpc>
              <a:spcBef>
                <a:spcPts val="90"/>
              </a:spcBef>
            </a:pPr>
            <a:r>
              <a:rPr 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소변에서의 최고 알코올 농도는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시간 경과에도 증가하고 있음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.</a:t>
            </a:r>
          </a:p>
          <a:p>
            <a:pPr marL="12700" marR="5080" indent="89535" algn="just">
              <a:lnSpc>
                <a:spcPct val="154000"/>
              </a:lnSpc>
              <a:spcBef>
                <a:spcPts val="90"/>
              </a:spcBef>
            </a:pPr>
            <a:r>
              <a:rPr 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일반적으로 알려진 최고 농도 도달시간 약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1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시간과는 매우 상이한 결과를 보임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</a:rPr>
              <a:t>.</a:t>
            </a:r>
          </a:p>
          <a:p>
            <a:pPr marL="355600" marR="5080" indent="-342900" algn="just">
              <a:lnSpc>
                <a:spcPct val="154000"/>
              </a:lnSpc>
              <a:spcBef>
                <a:spcPts val="90"/>
              </a:spcBef>
              <a:buFont typeface="Wingdings" panose="05000000000000000000" pitchFamily="2" charset="2"/>
              <a:buChar char="à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  <a:sym typeface="Wingdings" panose="05000000000000000000" pitchFamily="2" charset="2"/>
              </a:rPr>
              <a:t>원인추정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  <a:sym typeface="Wingdings" panose="05000000000000000000" pitchFamily="2" charset="2"/>
              </a:rPr>
              <a:t>: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  <a:sym typeface="Wingdings" panose="05000000000000000000" pitchFamily="2" charset="2"/>
              </a:rPr>
              <a:t>안주를 장기간 먹으면서 음주할 경우 알코올의 흡수 속도가 매우 느린 것으로 판단됨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  <a:cs typeface="맑은 고딕 Semilight"/>
                <a:sym typeface="Wingdings" panose="05000000000000000000" pitchFamily="2" charset="2"/>
              </a:rPr>
              <a:t>.</a:t>
            </a:r>
            <a:endParaRPr sz="2400" dirty="0">
              <a:latin typeface="HY견고딕" panose="02030600000101010101" pitchFamily="18" charset="-127"/>
              <a:ea typeface="HY견고딕" panose="02030600000101010101" pitchFamily="18" charset="-127"/>
              <a:cs typeface="맑은 고딕 Semilight"/>
            </a:endParaRPr>
          </a:p>
        </p:txBody>
      </p:sp>
      <p:pic>
        <p:nvPicPr>
          <p:cNvPr id="25" name="그림 24">
            <a:extLst>
              <a:ext uri="{FF2B5EF4-FFF2-40B4-BE49-F238E27FC236}">
                <a16:creationId xmlns:a16="http://schemas.microsoft.com/office/drawing/2014/main" id="{4AC64112-A8E0-A482-F44D-C61E456DFCE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8580" y="25825934"/>
            <a:ext cx="4758154" cy="4201627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:a16="http://schemas.microsoft.com/office/drawing/2014/main" id="{8249C813-D6E0-FC88-2BFD-060E0E6715B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46621" y="25771514"/>
            <a:ext cx="4758154" cy="4256047"/>
          </a:xfrm>
          <a:prstGeom prst="rect">
            <a:avLst/>
          </a:prstGeom>
        </p:spPr>
      </p:pic>
      <p:sp>
        <p:nvSpPr>
          <p:cNvPr id="27" name="직사각형 26">
            <a:extLst>
              <a:ext uri="{FF2B5EF4-FFF2-40B4-BE49-F238E27FC236}">
                <a16:creationId xmlns:a16="http://schemas.microsoft.com/office/drawing/2014/main" id="{5A89D9FA-C390-3627-593C-76A9320AEC12}"/>
              </a:ext>
            </a:extLst>
          </p:cNvPr>
          <p:cNvSpPr/>
          <p:nvPr/>
        </p:nvSpPr>
        <p:spPr>
          <a:xfrm>
            <a:off x="507719" y="31443634"/>
            <a:ext cx="20587261" cy="14737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Rectangle 11">
            <a:extLst>
              <a:ext uri="{FF2B5EF4-FFF2-40B4-BE49-F238E27FC236}">
                <a16:creationId xmlns:a16="http://schemas.microsoft.com/office/drawing/2014/main" id="{74EE00AE-FAE8-B34D-653F-8C46A4DA27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955670" y="31717002"/>
            <a:ext cx="7075488" cy="56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1690" tIns="30845" rIns="61690" bIns="30845"/>
          <a:lstStyle>
            <a:lvl1pPr latinLnBrk="1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989013" indent="-285750" latinLnBrk="1">
              <a:lnSpc>
                <a:spcPct val="110000"/>
              </a:lnSpc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528763" indent="-228600" latinLnBrk="1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2068513" indent="-228600" latinLnBrk="1">
              <a:lnSpc>
                <a:spcPct val="110000"/>
              </a:lnSpc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609850" indent="-228600" latinLnBrk="1">
              <a:lnSpc>
                <a:spcPct val="110000"/>
              </a:lnSpc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306705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352425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98145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4438650" indent="-22860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50000"/>
              </a:spcBef>
              <a:buClrTx/>
              <a:buFontTx/>
              <a:buNone/>
            </a:pPr>
            <a:r>
              <a:rPr lang="ko-KR" altLang="en-US" sz="3300" b="1" i="1" dirty="0">
                <a:solidFill>
                  <a:srgbClr val="000066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</a:t>
            </a:r>
            <a:r>
              <a:rPr lang="en-US" altLang="ko-KR" sz="3300" b="1" i="1" dirty="0">
                <a:solidFill>
                  <a:srgbClr val="000066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22.11.11</a:t>
            </a:r>
            <a:endParaRPr lang="ko-KR" altLang="en-US" sz="3300" b="1" i="1" dirty="0">
              <a:solidFill>
                <a:srgbClr val="000066"/>
              </a:solidFill>
              <a:latin typeface="Abadi" panose="020B0604020104020204" pitchFamily="34" charset="0"/>
              <a:ea typeface="Koverwatch" panose="02020603020101020101" pitchFamily="18" charset="-127"/>
            </a:endParaRPr>
          </a:p>
        </p:txBody>
      </p:sp>
      <p:sp>
        <p:nvSpPr>
          <p:cNvPr id="30" name="object 4">
            <a:extLst>
              <a:ext uri="{FF2B5EF4-FFF2-40B4-BE49-F238E27FC236}">
                <a16:creationId xmlns:a16="http://schemas.microsoft.com/office/drawing/2014/main" id="{C55B7DA7-8435-BEC0-6103-3041E4BE372E}"/>
              </a:ext>
            </a:extLst>
          </p:cNvPr>
          <p:cNvSpPr txBox="1"/>
          <p:nvPr/>
        </p:nvSpPr>
        <p:spPr>
          <a:xfrm>
            <a:off x="571542" y="31696377"/>
            <a:ext cx="6539749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i="1" spc="-60" dirty="0">
                <a:solidFill>
                  <a:srgbClr val="003366"/>
                </a:solidFill>
                <a:latin typeface="바탕"/>
                <a:cs typeface="바탕"/>
              </a:rPr>
              <a:t>Department</a:t>
            </a:r>
            <a:r>
              <a:rPr sz="3200" b="1" i="1" spc="-90" dirty="0">
                <a:solidFill>
                  <a:srgbClr val="003366"/>
                </a:solidFill>
                <a:latin typeface="바탕"/>
                <a:cs typeface="바탕"/>
              </a:rPr>
              <a:t> </a:t>
            </a:r>
            <a:r>
              <a:rPr sz="3200" b="1" i="1" spc="-45" dirty="0">
                <a:solidFill>
                  <a:srgbClr val="003366"/>
                </a:solidFill>
                <a:latin typeface="바탕"/>
                <a:cs typeface="바탕"/>
              </a:rPr>
              <a:t>of</a:t>
            </a:r>
            <a:r>
              <a:rPr sz="3200" b="1" i="1" spc="-65" dirty="0">
                <a:solidFill>
                  <a:srgbClr val="003366"/>
                </a:solidFill>
                <a:latin typeface="바탕"/>
                <a:cs typeface="바탕"/>
              </a:rPr>
              <a:t> </a:t>
            </a:r>
            <a:r>
              <a:rPr sz="3200" b="1" i="1" spc="-50" dirty="0">
                <a:solidFill>
                  <a:srgbClr val="003366"/>
                </a:solidFill>
                <a:latin typeface="바탕"/>
                <a:cs typeface="바탕"/>
              </a:rPr>
              <a:t>Forensic</a:t>
            </a:r>
            <a:r>
              <a:rPr sz="3200" b="1" i="1" spc="-95" dirty="0">
                <a:solidFill>
                  <a:srgbClr val="003366"/>
                </a:solidFill>
                <a:latin typeface="바탕"/>
                <a:cs typeface="바탕"/>
              </a:rPr>
              <a:t> </a:t>
            </a:r>
            <a:r>
              <a:rPr sz="3200" b="1" i="1" spc="-50" dirty="0">
                <a:solidFill>
                  <a:srgbClr val="003366"/>
                </a:solidFill>
                <a:latin typeface="바탕"/>
                <a:cs typeface="바탕"/>
              </a:rPr>
              <a:t>Science</a:t>
            </a:r>
            <a:endParaRPr sz="3200" dirty="0">
              <a:latin typeface="바탕"/>
              <a:cs typeface="바탕"/>
            </a:endParaRPr>
          </a:p>
        </p:txBody>
      </p:sp>
      <p:sp>
        <p:nvSpPr>
          <p:cNvPr id="31" name="Rectangle 1159">
            <a:extLst>
              <a:ext uri="{FF2B5EF4-FFF2-40B4-BE49-F238E27FC236}">
                <a16:creationId xmlns:a16="http://schemas.microsoft.com/office/drawing/2014/main" id="{91DF4202-7DB9-4CE9-32A2-DFBEDDFD7C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53447" y="20734716"/>
            <a:ext cx="9687544" cy="554763"/>
          </a:xfrm>
          <a:prstGeom prst="rect">
            <a:avLst/>
          </a:prstGeom>
          <a:gradFill flip="none" rotWithShape="1">
            <a:gsLst>
              <a:gs pos="0">
                <a:srgbClr val="003366">
                  <a:lumMod val="37000"/>
                  <a:alpha val="78000"/>
                </a:srgbClr>
              </a:gs>
              <a:gs pos="50000">
                <a:srgbClr val="4C83D4">
                  <a:alpha val="98000"/>
                </a:srgbClr>
              </a:gs>
              <a:gs pos="100000">
                <a:srgbClr val="FFFFFF"/>
              </a:gs>
            </a:gsLst>
            <a:lin ang="0" scaled="1"/>
            <a:tileRect/>
          </a:gradFill>
          <a:ln>
            <a:noFill/>
          </a:ln>
          <a:effectLst/>
        </p:spPr>
        <p:txBody>
          <a:bodyPr wrap="square" lIns="61719" tIns="30859" rIns="61719" bIns="30859">
            <a:spAutoFit/>
          </a:bodyPr>
          <a:lstStyle>
            <a:lvl1pPr defTabSz="700088" latinLnBrk="1">
              <a:spcBef>
                <a:spcPct val="20000"/>
              </a:spcBef>
              <a:buClr>
                <a:schemeClr val="hlink"/>
              </a:buClr>
              <a:buSzPct val="90000"/>
              <a:buFont typeface="Wingdings 2" panose="05020102010507070707" pitchFamily="18" charset="2"/>
              <a:buBlip>
                <a:blip r:embed="rId4"/>
              </a:buBlip>
              <a:defRPr kumimoji="1" sz="10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349250" indent="-963613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9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700088" indent="-1311275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81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049338" indent="-771525" defTabSz="700088" latinLnBrk="1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1398588" indent="-1123950" defTabSz="700088" latinLnBrk="1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18557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3129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27701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227388" indent="-1123950" defTabSz="700088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kumimoji="1" sz="6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ko-KR" altLang="en-US" sz="3200" b="1" dirty="0">
                <a:solidFill>
                  <a:srgbClr val="FFFFFF"/>
                </a:solidFill>
                <a:latin typeface="맑은 고딕 Semilight" pitchFamily="50" charset="-127"/>
                <a:ea typeface="맑은 고딕 Semilight" pitchFamily="50" charset="-127"/>
                <a:cs typeface="맑은 고딕 Semilight" pitchFamily="50" charset="-127"/>
              </a:rPr>
              <a:t>결  론</a:t>
            </a:r>
            <a:endParaRPr lang="en-US" altLang="ko-KR" sz="3200" b="1" dirty="0">
              <a:solidFill>
                <a:srgbClr val="FFFFFF"/>
              </a:solidFill>
              <a:latin typeface="맑은 고딕 Semilight" pitchFamily="50" charset="-127"/>
              <a:ea typeface="맑은 고딕 Semilight" pitchFamily="50" charset="-127"/>
              <a:cs typeface="맑은 고딕 Semilight" pitchFamily="50" charset="-127"/>
            </a:endParaRPr>
          </a:p>
        </p:txBody>
      </p:sp>
      <p:sp>
        <p:nvSpPr>
          <p:cNvPr id="34" name="object 13">
            <a:extLst>
              <a:ext uri="{FF2B5EF4-FFF2-40B4-BE49-F238E27FC236}">
                <a16:creationId xmlns:a16="http://schemas.microsoft.com/office/drawing/2014/main" id="{B6D3EC54-CEF8-60FB-1910-04E2762C96B0}"/>
              </a:ext>
            </a:extLst>
          </p:cNvPr>
          <p:cNvSpPr txBox="1"/>
          <p:nvPr/>
        </p:nvSpPr>
        <p:spPr>
          <a:xfrm>
            <a:off x="10935244" y="21619703"/>
            <a:ext cx="9707716" cy="4799006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57175" indent="-257175">
              <a:lnSpc>
                <a:spcPct val="90000"/>
              </a:lnSpc>
              <a:spcBef>
                <a:spcPct val="20000"/>
              </a:spcBef>
              <a:spcAft>
                <a:spcPts val="1500"/>
              </a:spcAft>
              <a:buSzPct val="90000"/>
              <a:buFont typeface="Wingdings 3" pitchFamily="18" charset="2"/>
              <a:buChar char="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한국인의 정상적인 음주문화를 반영한 음주에서 소변 알코올이 최고농도에 도달하는 시간이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 이상으로서 문헌에 알려진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1~2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시간과는 큰 차이를 보임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57175" indent="-257175">
              <a:lnSpc>
                <a:spcPct val="90000"/>
              </a:lnSpc>
              <a:spcBef>
                <a:spcPct val="20000"/>
              </a:spcBef>
              <a:spcAft>
                <a:spcPts val="1500"/>
              </a:spcAft>
              <a:buSzPct val="90000"/>
              <a:buFont typeface="Wingdings 3" pitchFamily="18" charset="2"/>
              <a:buChar char="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혈액과 소변의 최고농도에 이르는 시간 차이가 약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30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분 정도 나타나는 것으로 보아 혈중최고농도도 정상적인 음주 시는 약 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시간 정도 될 것으로 추정됨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 marL="257175" indent="-257175">
              <a:lnSpc>
                <a:spcPct val="90000"/>
              </a:lnSpc>
              <a:spcBef>
                <a:spcPct val="20000"/>
              </a:spcBef>
              <a:spcAft>
                <a:spcPts val="1500"/>
              </a:spcAft>
              <a:buSzPct val="90000"/>
              <a:buFont typeface="Wingdings 3" pitchFamily="18" charset="2"/>
              <a:buChar char="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음주량에 따른 혈중알코올농도를 추정하는 </a:t>
            </a:r>
            <a:r>
              <a:rPr lang="ko-KR" altLang="en-US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위드마크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en-US" altLang="ko-KR" sz="2400" dirty="0" err="1">
                <a:latin typeface="HY견고딕" panose="02030600000101010101" pitchFamily="18" charset="-127"/>
                <a:ea typeface="HY견고딕" panose="02030600000101010101" pitchFamily="18" charset="-127"/>
              </a:rPr>
              <a:t>Widmark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식은 한국인에게는 적합하지 않는 것으로 추정되며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그나마 최소농도와 근접하게 나타남</a:t>
            </a:r>
            <a:endParaRPr lang="en-US" altLang="ko-KR" sz="24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57175" indent="-257175">
              <a:lnSpc>
                <a:spcPct val="90000"/>
              </a:lnSpc>
              <a:spcBef>
                <a:spcPct val="20000"/>
              </a:spcBef>
              <a:buSzPct val="90000"/>
              <a:buFont typeface="Wingdings 3" pitchFamily="18" charset="2"/>
              <a:buChar char=""/>
            </a:pPr>
            <a:r>
              <a:rPr lang="ko-KR" altLang="en-US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본 연구는 예비시험으로 혈액 및 소변 채취를 통한 종합적인 연구를 수행하여 음주운전 및 교통사고와 관련된 운전자의 정확한 혈중알코올농도를 추정이 필요함</a:t>
            </a:r>
            <a:r>
              <a:rPr lang="en-US" altLang="ko-KR" sz="2400" dirty="0"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879AE616-8410-395A-925F-014659BC56F5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785478" y="26792044"/>
            <a:ext cx="9669086" cy="41452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19253810"/>
      </p:ext>
    </p:extLst>
  </p:cSld>
  <p:clrMapOvr>
    <a:masterClrMapping/>
  </p:clrMapOvr>
</p:sld>
</file>

<file path=ppt/theme/theme1.xml><?xml version="1.0" encoding="utf-8"?>
<a:theme xmlns:a="http://schemas.openxmlformats.org/drawingml/2006/main" name="기마상">
  <a:themeElements>
    <a:clrScheme name="">
      <a:dk1>
        <a:srgbClr val="333300"/>
      </a:dk1>
      <a:lt1>
        <a:srgbClr val="938A5D"/>
      </a:lt1>
      <a:dk2>
        <a:srgbClr val="FAFCB2"/>
      </a:dk2>
      <a:lt2>
        <a:srgbClr val="959D7D"/>
      </a:lt2>
      <a:accent1>
        <a:srgbClr val="D9A207"/>
      </a:accent1>
      <a:accent2>
        <a:srgbClr val="FF6600"/>
      </a:accent2>
      <a:accent3>
        <a:srgbClr val="C8C4B6"/>
      </a:accent3>
      <a:accent4>
        <a:srgbClr val="2A2A00"/>
      </a:accent4>
      <a:accent5>
        <a:srgbClr val="E9CEAA"/>
      </a:accent5>
      <a:accent6>
        <a:srgbClr val="E75C00"/>
      </a:accent6>
      <a:hlink>
        <a:srgbClr val="006600"/>
      </a:hlink>
      <a:folHlink>
        <a:srgbClr val="666633"/>
      </a:folHlink>
    </a:clrScheme>
    <a:fontScheme name="기마상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5400" cap="flat" cmpd="sng" algn="ctr">
          <a:solidFill>
            <a:schemeClr val="tx1"/>
          </a:solidFill>
          <a:prstDash val="solid"/>
          <a:round/>
          <a:headEnd w="med" len="med"/>
          <a:tailEnd w="med" len="med"/>
        </a:ln>
        <a:effectLst/>
      </a:spPr>
      <a:bodyPr vert="horz" wrap="square" lIns="91397" tIns="45699" rIns="91397" bIns="45699" numCol="1" anchor="t" anchorCtr="0" compatLnSpc="1">
        <a:prstTxWarp prst="textNoShape">
          <a:avLst/>
        </a:prstTxWarp>
        <a:spAutoFit/>
      </a:bodyPr>
      <a:lstStyle>
        <a:defPPr marL="0" marR="0" indent="0" algn="ctr" defTabSz="695325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Font typeface="Wingdings"/>
          <a:buNone/>
          <a:defRPr kumimoji="1" lang="ko-KR" altLang="en-US" sz="1800" b="0" i="0" u="none" strike="noStrike" cap="none" normalizeH="0" baseline="0" smtClean="0">
            <a:solidFill>
              <a:schemeClr val="tx1"/>
            </a:solidFill>
            <a:effectLst/>
            <a:latin typeface="Times New Roman"/>
            <a:ea typeface="굴림"/>
          </a:defRPr>
        </a:defPPr>
      </a:lstStyle>
    </a:spDef>
    <a:lnDef>
      <a:spPr>
        <a:noFill/>
        <a:ln w="25400" cap="flat" cmpd="sng" algn="ctr">
          <a:solidFill>
            <a:schemeClr val="tx1"/>
          </a:solidFill>
          <a:prstDash val="solid"/>
          <a:round/>
          <a:headEnd w="med" len="med"/>
          <a:tailEnd w="med" len="med"/>
        </a:ln>
        <a:effectLst/>
      </a:spPr>
      <a:bodyPr vert="horz" wrap="square" lIns="91397" tIns="45699" rIns="91397" bIns="45699" numCol="1" anchor="t" anchorCtr="0" compatLnSpc="1">
        <a:prstTxWarp prst="textNoShape">
          <a:avLst/>
        </a:prstTxWarp>
        <a:spAutoFit/>
      </a:bodyPr>
      <a:lstStyle>
        <a:defPPr marL="0" marR="0" indent="0" algn="ctr" defTabSz="695325" rtl="0" eaLnBrk="1" fontAlgn="base" latinLnBrk="1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Font typeface="Wingdings"/>
          <a:buNone/>
          <a:defRPr kumimoji="1" lang="ko-KR" altLang="en-US" sz="1800" b="0" i="0" u="none" strike="noStrike" cap="none" normalizeH="0" baseline="0" smtClean="0">
            <a:solidFill>
              <a:schemeClr val="tx1"/>
            </a:solidFill>
            <a:effectLst/>
            <a:latin typeface="Times New Roman"/>
            <a:ea typeface="굴림"/>
          </a:defRPr>
        </a:defPPr>
      </a:lst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Times New Roman"/>
      </a:majorFont>
      <a:minorFont>
        <a:latin typeface="함초롬돋움"/>
        <a:ea typeface="함초롬돋움"/>
        <a:cs typeface="Times New Roman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432</Words>
  <Application>Microsoft Office PowerPoint</Application>
  <PresentationFormat>사용자 지정</PresentationFormat>
  <Paragraphs>35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5" baseType="lpstr">
      <vt:lpstr>HY견고딕</vt:lpstr>
      <vt:lpstr>HY헤드라인M</vt:lpstr>
      <vt:lpstr>Koverwatch</vt:lpstr>
      <vt:lpstr>굴림</vt:lpstr>
      <vt:lpstr>맑은 고딕 Semilight</vt:lpstr>
      <vt:lpstr>바탕</vt:lpstr>
      <vt:lpstr>함초롬돋움</vt:lpstr>
      <vt:lpstr>Abadi</vt:lpstr>
      <vt:lpstr>Arial</vt:lpstr>
      <vt:lpstr>Times New Roman</vt:lpstr>
      <vt:lpstr>Wingdings</vt:lpstr>
      <vt:lpstr>Wingdings 2</vt:lpstr>
      <vt:lpstr>Wingdings 3</vt:lpstr>
      <vt:lpstr>기마상</vt:lpstr>
      <vt:lpstr>PowerPoint 프레젠테이션</vt:lpstr>
    </vt:vector>
  </TitlesOfParts>
  <Manager/>
  <Company>화재연구실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박남규</dc:creator>
  <cp:lastModifiedBy>User</cp:lastModifiedBy>
  <cp:revision>381</cp:revision>
  <dcterms:created xsi:type="dcterms:W3CDTF">2002-02-07T08:42:25Z</dcterms:created>
  <dcterms:modified xsi:type="dcterms:W3CDTF">2022-11-07T04:20:42Z</dcterms:modified>
  <cp:version>1000.0000.01</cp:version>
</cp:coreProperties>
</file>