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94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994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772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526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071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378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9540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543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608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990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28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3BDD4-35F8-444A-9C50-49C0965FEC04}" type="datetimeFigureOut">
              <a:rPr lang="ko-KR" altLang="en-US" smtClean="0"/>
              <a:t>2022-02-10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E75A6-8903-4889-8B71-289FBB62CF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46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24" y="-133847"/>
            <a:ext cx="10221751" cy="71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24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05268"/>
            <a:ext cx="10183646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89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703" y="-86216"/>
            <a:ext cx="10164594" cy="703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21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124" y="-95742"/>
            <a:ext cx="10221751" cy="704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853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413" y="-95742"/>
            <a:ext cx="10193173" cy="704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24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05268"/>
            <a:ext cx="10183646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19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86216"/>
            <a:ext cx="10183646" cy="703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10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703" y="-105268"/>
            <a:ext cx="10164594" cy="706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209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177" y="-124321"/>
            <a:ext cx="10183646" cy="710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8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Arial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2022-02-10T07:09:04Z</dcterms:created>
  <dcterms:modified xsi:type="dcterms:W3CDTF">2022-02-10T07:09:20Z</dcterms:modified>
</cp:coreProperties>
</file>