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166" d="100"/>
          <a:sy n="166" d="100"/>
        </p:scale>
        <p:origin x="120" y="-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3945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9944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2772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7526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071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5378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9540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5435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608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990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1285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3BDD4-35F8-444A-9C50-49C0965FEC04}" type="datetimeFigureOut">
              <a:rPr lang="ko-KR" altLang="en-US" smtClean="0"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5460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124" y="-133847"/>
            <a:ext cx="10221751" cy="712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24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177" y="-105268"/>
            <a:ext cx="10183646" cy="706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089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703" y="-86216"/>
            <a:ext cx="10164594" cy="703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21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124" y="-95742"/>
            <a:ext cx="10221751" cy="7049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853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413" y="-95742"/>
            <a:ext cx="10193173" cy="7049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24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177" y="-105268"/>
            <a:ext cx="10183646" cy="706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19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177" y="-86216"/>
            <a:ext cx="10183646" cy="703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110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703" y="-105268"/>
            <a:ext cx="10164594" cy="706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09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177" y="-124321"/>
            <a:ext cx="10183646" cy="710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8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와이드스크린</PresentationFormat>
  <Paragraphs>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2022-02-10T07:09:04Z</dcterms:created>
  <dcterms:modified xsi:type="dcterms:W3CDTF">2022-02-22T00:17:37Z</dcterms:modified>
</cp:coreProperties>
</file>