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9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25" d="100"/>
          <a:sy n="125" d="100"/>
        </p:scale>
        <p:origin x="-24" y="-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5348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329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5404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3681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4394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8028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7104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361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428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5564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555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D886B-2F1F-49A9-8A92-BC2D192AA146}" type="datetimeFigureOut">
              <a:rPr lang="ko-KR" altLang="en-US" smtClean="0"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B145D-8A0A-49F5-B396-D42DF35655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430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037" y="1684889"/>
            <a:ext cx="7662863" cy="379833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284652" y="3733799"/>
            <a:ext cx="1944948" cy="67194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619750" y="1684889"/>
            <a:ext cx="406400" cy="21169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091872" y="2727847"/>
            <a:ext cx="25796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solidFill>
                  <a:srgbClr val="C00000"/>
                </a:solidFill>
              </a:rPr>
              <a:t>ID : </a:t>
            </a:r>
            <a:r>
              <a:rPr lang="ko-KR" altLang="en-US" sz="1500" dirty="0" smtClean="0">
                <a:solidFill>
                  <a:srgbClr val="C00000"/>
                </a:solidFill>
              </a:rPr>
              <a:t>학번</a:t>
            </a:r>
            <a:endParaRPr lang="en-US" altLang="ko-KR" sz="1500" dirty="0">
              <a:solidFill>
                <a:srgbClr val="C00000"/>
              </a:solidFill>
            </a:endParaRPr>
          </a:p>
          <a:p>
            <a:r>
              <a:rPr lang="ko-KR" altLang="en-US" sz="1500" dirty="0" smtClean="0">
                <a:solidFill>
                  <a:srgbClr val="C00000"/>
                </a:solidFill>
              </a:rPr>
              <a:t>비번 </a:t>
            </a:r>
            <a:r>
              <a:rPr lang="en-US" altLang="ko-KR" sz="1500" dirty="0" smtClean="0">
                <a:solidFill>
                  <a:srgbClr val="C00000"/>
                </a:solidFill>
              </a:rPr>
              <a:t>: </a:t>
            </a:r>
            <a:r>
              <a:rPr lang="ko-KR" altLang="en-US" sz="1500" dirty="0" smtClean="0">
                <a:solidFill>
                  <a:srgbClr val="C00000"/>
                </a:solidFill>
              </a:rPr>
              <a:t>주민번호 뒷자리</a:t>
            </a:r>
            <a:endParaRPr lang="ko-KR" altLang="en-US" sz="15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044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" y="1019175"/>
            <a:ext cx="7387493" cy="455295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810375" y="1038225"/>
            <a:ext cx="276225" cy="10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00025" y="649843"/>
            <a:ext cx="6886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교과과정에 있는 </a:t>
            </a:r>
            <a:r>
              <a:rPr lang="ko-KR" altLang="en-US" dirty="0" err="1" smtClean="0"/>
              <a:t>수강강좌로</a:t>
            </a:r>
            <a:r>
              <a:rPr lang="ko-KR" altLang="en-US" dirty="0" smtClean="0"/>
              <a:t> 들어가서 해당 비대면 과목 클릭</a:t>
            </a:r>
            <a:endParaRPr lang="ko-KR" altLang="en-US" dirty="0"/>
          </a:p>
        </p:txBody>
      </p:sp>
      <p:sp>
        <p:nvSpPr>
          <p:cNvPr id="6" name="왼쪽 화살표 5"/>
          <p:cNvSpPr/>
          <p:nvPr/>
        </p:nvSpPr>
        <p:spPr>
          <a:xfrm rot="21409362">
            <a:off x="3771664" y="4302955"/>
            <a:ext cx="310887" cy="154765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2225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274397" y="4023360"/>
            <a:ext cx="1275138" cy="124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274397" y="4615469"/>
            <a:ext cx="1812205" cy="787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7929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09" y="1221971"/>
            <a:ext cx="7952661" cy="4291243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930342" y="1263535"/>
            <a:ext cx="324196" cy="1163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88175" y="73358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주차별로</a:t>
            </a:r>
            <a:r>
              <a:rPr lang="ko-KR" altLang="en-US" dirty="0" smtClean="0"/>
              <a:t> 올라와있는 강의 시청하기</a:t>
            </a:r>
            <a:endParaRPr lang="ko-KR" altLang="en-US" dirty="0"/>
          </a:p>
        </p:txBody>
      </p:sp>
      <p:sp>
        <p:nvSpPr>
          <p:cNvPr id="8" name="왼쪽 화살표 7"/>
          <p:cNvSpPr/>
          <p:nvPr/>
        </p:nvSpPr>
        <p:spPr>
          <a:xfrm rot="21409362">
            <a:off x="2146176" y="4261391"/>
            <a:ext cx="310887" cy="154765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2225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046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908" y="1587731"/>
            <a:ext cx="7404179" cy="432261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18406" y="1662545"/>
            <a:ext cx="653936" cy="99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682383" y="2668385"/>
            <a:ext cx="3025988" cy="2161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59908" y="1016214"/>
            <a:ext cx="80525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err="1" smtClean="0"/>
              <a:t>학습기간</a:t>
            </a:r>
            <a:r>
              <a:rPr lang="ko-KR" altLang="en-US" dirty="0" smtClean="0"/>
              <a:t> 꼭 확인 할 것</a:t>
            </a:r>
            <a:r>
              <a:rPr lang="en-US" altLang="ko-KR" dirty="0" smtClean="0"/>
              <a:t>. </a:t>
            </a:r>
            <a:endParaRPr lang="en-US" altLang="ko-KR" dirty="0"/>
          </a:p>
          <a:p>
            <a:r>
              <a:rPr lang="ko-KR" altLang="en-US" dirty="0" err="1" smtClean="0"/>
              <a:t>진도율</a:t>
            </a:r>
            <a:r>
              <a:rPr lang="ko-KR" altLang="en-US" dirty="0" smtClean="0"/>
              <a:t> </a:t>
            </a:r>
            <a:r>
              <a:rPr lang="en-US" altLang="ko-KR" dirty="0" smtClean="0"/>
              <a:t>80% </a:t>
            </a:r>
            <a:r>
              <a:rPr lang="ko-KR" altLang="en-US" dirty="0" smtClean="0"/>
              <a:t>이상이여야 출석으로 인정이 됨 </a:t>
            </a:r>
            <a:r>
              <a:rPr lang="en-US" altLang="ko-KR" dirty="0" smtClean="0"/>
              <a:t>(</a:t>
            </a:r>
            <a:r>
              <a:rPr lang="ko-KR" altLang="en-US" dirty="0" smtClean="0"/>
              <a:t>최대한 </a:t>
            </a:r>
            <a:r>
              <a:rPr lang="en-US" altLang="ko-KR" dirty="0" smtClean="0"/>
              <a:t>100%</a:t>
            </a:r>
            <a:r>
              <a:rPr lang="ko-KR" altLang="en-US" dirty="0" smtClean="0"/>
              <a:t>가 되면 좋음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4170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09" y="1221971"/>
            <a:ext cx="7952661" cy="4291243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930342" y="1263535"/>
            <a:ext cx="324196" cy="1163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57909" y="575640"/>
            <a:ext cx="80525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최종 </a:t>
            </a:r>
            <a:r>
              <a:rPr lang="ko-KR" altLang="en-US" dirty="0" err="1" smtClean="0"/>
              <a:t>진도율은</a:t>
            </a:r>
            <a:r>
              <a:rPr lang="ko-KR" altLang="en-US" dirty="0" smtClean="0"/>
              <a:t> 오른쪽에 있는 </a:t>
            </a:r>
            <a:r>
              <a:rPr lang="ko-KR" altLang="en-US" dirty="0" err="1" smtClean="0"/>
              <a:t>진도현황을</a:t>
            </a:r>
            <a:r>
              <a:rPr lang="ko-KR" altLang="en-US" dirty="0" smtClean="0"/>
              <a:t> 누르면 상세하게 나옴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(</a:t>
            </a:r>
            <a:r>
              <a:rPr lang="ko-KR" altLang="en-US" dirty="0" smtClean="0"/>
              <a:t>강의 다 듣고 꼭 확인 할 것</a:t>
            </a:r>
            <a:r>
              <a:rPr lang="en-US" altLang="ko-KR" dirty="0" smtClean="0"/>
              <a:t>.)</a:t>
            </a:r>
            <a:endParaRPr lang="ko-KR" altLang="en-US" dirty="0"/>
          </a:p>
        </p:txBody>
      </p:sp>
      <p:sp>
        <p:nvSpPr>
          <p:cNvPr id="5" name="왼쪽 화살표 4"/>
          <p:cNvSpPr/>
          <p:nvPr/>
        </p:nvSpPr>
        <p:spPr>
          <a:xfrm rot="10800000">
            <a:off x="7096755" y="2715224"/>
            <a:ext cx="310887" cy="154765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2225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231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66</Words>
  <Application>Microsoft Office PowerPoint</Application>
  <PresentationFormat>와이드스크린</PresentationFormat>
  <Paragraphs>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</cp:revision>
  <dcterms:created xsi:type="dcterms:W3CDTF">2022-02-28T05:37:01Z</dcterms:created>
  <dcterms:modified xsi:type="dcterms:W3CDTF">2022-02-28T06:45:29Z</dcterms:modified>
</cp:coreProperties>
</file>