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15" r:id="rId2"/>
    <p:sldId id="414" r:id="rId3"/>
    <p:sldId id="400" r:id="rId4"/>
    <p:sldId id="420" r:id="rId5"/>
    <p:sldId id="421" r:id="rId6"/>
    <p:sldId id="422" r:id="rId7"/>
    <p:sldId id="423" r:id="rId8"/>
    <p:sldId id="419" r:id="rId9"/>
    <p:sldId id="424" r:id="rId10"/>
    <p:sldId id="425" r:id="rId11"/>
    <p:sldId id="426" r:id="rId12"/>
    <p:sldId id="418" r:id="rId13"/>
  </p:sldIdLst>
  <p:sldSz cx="122047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415"/>
            <p14:sldId id="414"/>
            <p14:sldId id="400"/>
            <p14:sldId id="420"/>
            <p14:sldId id="421"/>
            <p14:sldId id="422"/>
            <p14:sldId id="423"/>
            <p14:sldId id="419"/>
            <p14:sldId id="424"/>
            <p14:sldId id="425"/>
            <p14:sldId id="426"/>
            <p14:sldId id="4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66"/>
    <a:srgbClr val="CC0000"/>
    <a:srgbClr val="0000FF"/>
    <a:srgbClr val="E8E8E8"/>
    <a:srgbClr val="DBDBDB"/>
    <a:srgbClr val="EEEEEE"/>
    <a:srgbClr val="E0E0E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6200" autoAdjust="0"/>
  </p:normalViewPr>
  <p:slideViewPr>
    <p:cSldViewPr>
      <p:cViewPr varScale="1">
        <p:scale>
          <a:sx n="111" d="100"/>
          <a:sy n="111" d="100"/>
        </p:scale>
        <p:origin x="594" y="102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3126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2021-11-03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230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15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4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38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B644991-1CCE-4255-AE77-9D6C6801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20626C-8037-46D1-9281-EAFB141CF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0" y="1412058"/>
            <a:ext cx="12223200" cy="54766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B8B473A-0C22-4A14-B204-35ADCDC80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60" y="232695"/>
            <a:ext cx="900871" cy="945634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32FCDAA0-C162-4308-94B1-3FFC2E9AD3DE}"/>
              </a:ext>
            </a:extLst>
          </p:cNvPr>
          <p:cNvSpPr txBox="1">
            <a:spLocks/>
          </p:cNvSpPr>
          <p:nvPr/>
        </p:nvSpPr>
        <p:spPr>
          <a:xfrm>
            <a:off x="1925770" y="192416"/>
            <a:ext cx="9144000" cy="12112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봉사활동 신청 방법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/>
            </a:r>
            <a:b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필수 열람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endParaRPr lang="ko-KR" altLang="en-US" sz="48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id="{DFD4C6D6-DFC7-44D6-8C83-CFF248C27C97}"/>
              </a:ext>
            </a:extLst>
          </p:cNvPr>
          <p:cNvSpPr txBox="1">
            <a:spLocks/>
          </p:cNvSpPr>
          <p:nvPr/>
        </p:nvSpPr>
        <p:spPr>
          <a:xfrm>
            <a:off x="8694710" y="1637408"/>
            <a:ext cx="3240450" cy="12112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대전보건대학교</a:t>
            </a:r>
            <a:endParaRPr lang="en-US" altLang="ko-KR" sz="3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자원봉사센터</a:t>
            </a:r>
          </a:p>
        </p:txBody>
      </p:sp>
    </p:spTree>
    <p:extLst>
      <p:ext uri="{BB962C8B-B14F-4D97-AF65-F5344CB8AC3E}">
        <p14:creationId xmlns:p14="http://schemas.microsoft.com/office/powerpoint/2010/main" val="113812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32200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85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373E2-4B5B-4C85-B4F6-5A7DED5DF492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68152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4900" y="431800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7436" y="39243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54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- 2 -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20" y="44530"/>
            <a:ext cx="10332064" cy="65024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71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74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8452" y="5359480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70552" y="5696030"/>
            <a:ext cx="723900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5853" y="18574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765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- 3 -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53B5A4-7657-4134-A86E-D8A9B223E5DF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85267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- 4 -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8234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4700" y="245089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4900" y="448289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7436" y="411459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7964" y="292714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190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013221"/>
            <a:ext cx="5832810" cy="171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178841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- 5 -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07" y="44530"/>
            <a:ext cx="10225985" cy="65278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69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72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50100" y="5800805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42200" y="6223080"/>
            <a:ext cx="723900" cy="3492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5410201" y="18320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569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- 6 -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751BF1-0740-47BE-8BF5-812A5926646E}"/>
              </a:ext>
            </a:extLst>
          </p:cNvPr>
          <p:cNvSpPr txBox="1"/>
          <p:nvPr/>
        </p:nvSpPr>
        <p:spPr>
          <a:xfrm>
            <a:off x="1581150" y="3044279"/>
            <a:ext cx="90297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 </a:t>
            </a:r>
            <a:r>
              <a:rPr lang="ko-KR" altLang="en-US" sz="44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방법</a:t>
            </a:r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44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44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 후 필요시</a:t>
            </a:r>
            <a:r>
              <a:rPr lang="en-US" altLang="ko-KR" sz="44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9034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- 7 -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4900" y="4749800"/>
            <a:ext cx="2451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7436" y="43815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972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- 8 -</a:t>
            </a:r>
            <a:endParaRPr lang="ko-KR" altLang="en-US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0" y="399627"/>
            <a:ext cx="12027740" cy="6058746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85ED8391-6230-4FA8-8125-A1EE2981BE47}"/>
              </a:ext>
            </a:extLst>
          </p:cNvPr>
          <p:cNvSpPr/>
          <p:nvPr/>
        </p:nvSpPr>
        <p:spPr>
          <a:xfrm>
            <a:off x="8813800" y="1485900"/>
            <a:ext cx="1358900" cy="6985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59B2DB9-5B1D-40A7-84CF-AB5664A5279E}"/>
              </a:ext>
            </a:extLst>
          </p:cNvPr>
          <p:cNvSpPr/>
          <p:nvPr/>
        </p:nvSpPr>
        <p:spPr>
          <a:xfrm>
            <a:off x="5626100" y="2184401"/>
            <a:ext cx="5054600" cy="1892689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</a:t>
            </a:r>
            <a:r>
              <a:rPr lang="ko-KR" altLang="en-US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</a:t>
            </a:r>
            <a:r>
              <a:rPr lang="en-US" altLang="ko-KR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(9</a:t>
            </a:r>
            <a:r>
              <a:rPr lang="ko-KR" altLang="en-US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</a:t>
            </a:r>
            <a:r>
              <a:rPr lang="en-US" altLang="ko-KR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층 건강관리실</a:t>
            </a:r>
            <a:r>
              <a:rPr lang="en-US" altLang="ko-KR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2200" dirty="0" smtClean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받으세요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3BFFA8D-931D-4836-BA8A-4B30B4E86718}"/>
              </a:ext>
            </a:extLst>
          </p:cNvPr>
          <p:cNvSpPr/>
          <p:nvPr/>
        </p:nvSpPr>
        <p:spPr>
          <a:xfrm>
            <a:off x="2959100" y="2032000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9060C9E-B915-4CE7-9EF3-EBBC6339B50D}"/>
              </a:ext>
            </a:extLst>
          </p:cNvPr>
          <p:cNvSpPr/>
          <p:nvPr/>
        </p:nvSpPr>
        <p:spPr>
          <a:xfrm>
            <a:off x="4229100" y="2045123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2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80" y="240903"/>
            <a:ext cx="8713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한컴바탕" panose="02030600000101010101" pitchFamily="18" charset="2"/>
              </a:rPr>
              <a:t>자원봉사센터</a:t>
            </a:r>
            <a:endParaRPr lang="en-US" altLang="ko-KR" sz="16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  <a:cs typeface="한컴바탕" panose="02030600000101010101" pitchFamily="18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F42B08-9EF9-4939-B815-F68399717766}"/>
              </a:ext>
            </a:extLst>
          </p:cNvPr>
          <p:cNvSpPr txBox="1"/>
          <p:nvPr/>
        </p:nvSpPr>
        <p:spPr>
          <a:xfrm>
            <a:off x="3287378" y="2644170"/>
            <a:ext cx="5617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089008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20363</TotalTime>
  <Words>204</Words>
  <Application>Microsoft Office PowerPoint</Application>
  <PresentationFormat>사용자 지정</PresentationFormat>
  <Paragraphs>46</Paragraphs>
  <Slides>12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HY견고딕</vt:lpstr>
      <vt:lpstr>경기천년제목 Medium</vt:lpstr>
      <vt:lpstr>맑은 고딕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683</cp:revision>
  <cp:lastPrinted>2019-06-07T06:23:53Z</cp:lastPrinted>
  <dcterms:created xsi:type="dcterms:W3CDTF">2014-04-30T22:21:27Z</dcterms:created>
  <dcterms:modified xsi:type="dcterms:W3CDTF">2021-11-03T02:35:39Z</dcterms:modified>
</cp:coreProperties>
</file>