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3" r:id="rId6"/>
    <p:sldId id="262" r:id="rId7"/>
    <p:sldId id="264" r:id="rId8"/>
    <p:sldId id="265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2231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0154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413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280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756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927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269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8529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287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94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611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14C9B-3EE3-4E25-ACFF-3FD37BE5182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1432F-9025-4C6A-9DB8-C69408902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1725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700" y="393700"/>
            <a:ext cx="6906928" cy="41529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279900" y="1346200"/>
            <a:ext cx="1384300" cy="4318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8140700" y="3949700"/>
            <a:ext cx="800100" cy="3937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848100" y="1254780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1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8100" y="3884940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FF0000"/>
                </a:solidFill>
              </a:rPr>
              <a:t>2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3100" y="0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1.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947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337" y="536239"/>
            <a:ext cx="7853363" cy="4929523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9309100" y="4457700"/>
            <a:ext cx="1155699" cy="3683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473700" y="2632700"/>
            <a:ext cx="4991099" cy="14313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877300" y="4380240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1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40300" y="2632700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FF0000"/>
                </a:solidFill>
              </a:rPr>
              <a:t>2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31049" y="5562247"/>
            <a:ext cx="551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회원가입 후 로그인</a:t>
            </a: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937000" y="901700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581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636"/>
            <a:ext cx="6548438" cy="3022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5964238" y="1538436"/>
            <a:ext cx="584200" cy="3410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969918" y="1510104"/>
            <a:ext cx="391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치과기공사</a:t>
            </a:r>
            <a:r>
              <a:rPr lang="ko-KR" altLang="en-US" dirty="0" smtClean="0"/>
              <a:t> 시험 선택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038" y="3220236"/>
            <a:ext cx="5808661" cy="35282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4462" y="-165100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14616" y="2989535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218238" y="6237436"/>
            <a:ext cx="1452562" cy="3410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881518" y="6565572"/>
            <a:ext cx="538162" cy="2740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938838" y="5805823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1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62418" y="6237436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FF0000"/>
                </a:solidFill>
              </a:rPr>
              <a:t>2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868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75" y="1895475"/>
            <a:ext cx="9620250" cy="306705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3055938" y="3352800"/>
            <a:ext cx="1376362" cy="4172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9164638" y="4254500"/>
            <a:ext cx="1020762" cy="5950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285875" y="1387643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5.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6838" y="3246780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1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22518" y="4121183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FF0000"/>
                </a:solidFill>
              </a:rPr>
              <a:t>2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49650" y="1895474"/>
            <a:ext cx="509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개인정보 동의 </a:t>
            </a:r>
            <a:r>
              <a:rPr lang="ko-KR" altLang="en-US" smtClean="0"/>
              <a:t>후 졸업예정자 선택 후 다음</a:t>
            </a:r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749550" y="4254500"/>
            <a:ext cx="589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졸업자 일 경우 졸업자로 선택 후 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다음 누르기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3811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225" y="157162"/>
            <a:ext cx="9353550" cy="654367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9385300" y="635000"/>
            <a:ext cx="1244600" cy="168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073400" y="1270000"/>
            <a:ext cx="812800" cy="215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035300" y="1841500"/>
            <a:ext cx="1244600" cy="228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073400" y="2324100"/>
            <a:ext cx="495300" cy="241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162300" y="3479800"/>
            <a:ext cx="393700" cy="10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784600" y="3428999"/>
            <a:ext cx="1714500" cy="190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162300" y="3911600"/>
            <a:ext cx="2136775" cy="190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191000" y="4698206"/>
            <a:ext cx="450850" cy="2206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273675" y="4698205"/>
            <a:ext cx="450850" cy="2206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162300" y="6108700"/>
            <a:ext cx="622300" cy="1944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499100" y="6108699"/>
            <a:ext cx="622300" cy="1944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990600" y="0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>
                <a:solidFill>
                  <a:schemeClr val="accent6">
                    <a:lumMod val="75000"/>
                  </a:schemeClr>
                </a:solidFill>
              </a:rPr>
              <a:t>6</a:t>
            </a:r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39900" y="113269"/>
            <a:ext cx="3162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다 작성 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4592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866775"/>
            <a:ext cx="7772400" cy="49637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02000" y="358943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7.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89400" y="358943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유의사항 읽어보고 사진 등록 하기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233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7122" y="670353"/>
            <a:ext cx="6871679" cy="48287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00044" y="162521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>
                <a:solidFill>
                  <a:schemeClr val="accent6">
                    <a:lumMod val="75000"/>
                  </a:schemeClr>
                </a:solidFill>
              </a:rPr>
              <a:t>8</a:t>
            </a:r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935044" y="1763842"/>
            <a:ext cx="5132756" cy="1563558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748344" y="4952999"/>
            <a:ext cx="916356" cy="45647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529622" y="1530004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rgbClr val="FF0000"/>
                </a:solidFill>
              </a:rPr>
              <a:t>1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30844" y="4669455"/>
            <a:ext cx="63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FF0000"/>
                </a:solidFill>
              </a:rPr>
              <a:t>2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59872" y="5192675"/>
            <a:ext cx="40757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졸업학교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대전보건대학교</a:t>
            </a:r>
            <a:endParaRPr lang="en-US" altLang="ko-KR" dirty="0" smtClean="0"/>
          </a:p>
          <a:p>
            <a:r>
              <a:rPr lang="ko-KR" altLang="en-US" dirty="0" smtClean="0"/>
              <a:t>학과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치과기공</a:t>
            </a:r>
            <a:r>
              <a:rPr lang="en-US" altLang="ko-KR" dirty="0" smtClean="0"/>
              <a:t>(</a:t>
            </a:r>
            <a:r>
              <a:rPr lang="ko-KR" altLang="en-US" dirty="0" smtClean="0"/>
              <a:t>학</a:t>
            </a:r>
            <a:r>
              <a:rPr lang="en-US" altLang="ko-KR" dirty="0" smtClean="0"/>
              <a:t>)</a:t>
            </a:r>
            <a:r>
              <a:rPr lang="ko-KR" altLang="en-US" dirty="0" smtClean="0"/>
              <a:t>과</a:t>
            </a:r>
            <a:endParaRPr lang="en-US" altLang="ko-KR" dirty="0" smtClean="0"/>
          </a:p>
          <a:p>
            <a:r>
              <a:rPr lang="ko-KR" altLang="en-US" dirty="0" smtClean="0"/>
              <a:t>졸업예정일자 </a:t>
            </a:r>
            <a:r>
              <a:rPr lang="en-US" altLang="ko-KR" dirty="0" smtClean="0"/>
              <a:t>:2021-02-28</a:t>
            </a:r>
          </a:p>
          <a:p>
            <a:r>
              <a:rPr lang="ko-KR" altLang="en-US" dirty="0" err="1" smtClean="0"/>
              <a:t>응시지역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대전 광역시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3359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93900" y="1231900"/>
            <a:ext cx="96393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ko-KR" altLang="en-US" sz="3600" dirty="0" smtClean="0"/>
              <a:t>최종 확인 후 수수료 결제 하기</a:t>
            </a:r>
            <a:endParaRPr lang="en-US" altLang="ko-KR" sz="3600" dirty="0" smtClean="0"/>
          </a:p>
          <a:p>
            <a:pPr marL="342900" indent="-342900">
              <a:buAutoNum type="arabicParenR"/>
            </a:pPr>
            <a:endParaRPr lang="en-US" altLang="ko-KR" sz="1600" dirty="0" smtClean="0"/>
          </a:p>
          <a:p>
            <a:pPr marL="342900" indent="-342900">
              <a:buAutoNum type="arabicParenR"/>
            </a:pPr>
            <a:r>
              <a:rPr lang="ko-KR" altLang="en-US" sz="3600" dirty="0" smtClean="0"/>
              <a:t>제 </a:t>
            </a:r>
            <a:r>
              <a:rPr lang="en-US" altLang="ko-KR" sz="3600" dirty="0" smtClean="0"/>
              <a:t>48</a:t>
            </a:r>
            <a:r>
              <a:rPr lang="ko-KR" altLang="en-US" sz="3600" dirty="0" smtClean="0"/>
              <a:t>회 </a:t>
            </a:r>
            <a:r>
              <a:rPr lang="ko-KR" altLang="en-US" sz="3600" dirty="0" err="1" smtClean="0"/>
              <a:t>치과기공</a:t>
            </a:r>
            <a:r>
              <a:rPr lang="ko-KR" altLang="en-US" sz="3600" dirty="0" smtClean="0"/>
              <a:t> 원서접수 기간 </a:t>
            </a:r>
            <a:endParaRPr lang="en-US" altLang="ko-KR" sz="3600" dirty="0" smtClean="0"/>
          </a:p>
          <a:p>
            <a:r>
              <a:rPr lang="en-US" altLang="ko-KR" sz="3600" dirty="0"/>
              <a:t> </a:t>
            </a:r>
            <a:r>
              <a:rPr lang="en-US" altLang="ko-KR" sz="3600" dirty="0" smtClean="0"/>
              <a:t>  </a:t>
            </a:r>
            <a:r>
              <a:rPr lang="en-US" altLang="ko-KR" sz="3600" b="1" dirty="0" smtClean="0">
                <a:solidFill>
                  <a:srgbClr val="FF0000"/>
                </a:solidFill>
              </a:rPr>
              <a:t>2020-09-01(</a:t>
            </a:r>
            <a:r>
              <a:rPr lang="ko-KR" altLang="en-US" sz="3600" b="1" dirty="0" smtClean="0">
                <a:solidFill>
                  <a:srgbClr val="FF0000"/>
                </a:solidFill>
              </a:rPr>
              <a:t>화</a:t>
            </a:r>
            <a:r>
              <a:rPr lang="en-US" altLang="ko-KR" sz="3600" b="1" dirty="0" smtClean="0">
                <a:solidFill>
                  <a:srgbClr val="FF0000"/>
                </a:solidFill>
              </a:rPr>
              <a:t>) ~ 08(</a:t>
            </a:r>
            <a:r>
              <a:rPr lang="ko-KR" altLang="en-US" sz="3600" b="1" dirty="0" smtClean="0">
                <a:solidFill>
                  <a:srgbClr val="FF0000"/>
                </a:solidFill>
              </a:rPr>
              <a:t>화</a:t>
            </a:r>
            <a:r>
              <a:rPr lang="en-US" altLang="ko-KR" sz="3600" b="1" dirty="0" smtClean="0">
                <a:solidFill>
                  <a:srgbClr val="FF0000"/>
                </a:solidFill>
              </a:rPr>
              <a:t>) 18:00</a:t>
            </a:r>
            <a:r>
              <a:rPr lang="ko-KR" altLang="en-US" sz="3600" b="1" dirty="0" smtClean="0">
                <a:solidFill>
                  <a:srgbClr val="FF0000"/>
                </a:solidFill>
              </a:rPr>
              <a:t>시 까지</a:t>
            </a:r>
            <a:endParaRPr lang="en-US" altLang="ko-KR" sz="3600" b="1" dirty="0">
              <a:solidFill>
                <a:srgbClr val="FF0000"/>
              </a:solidFill>
            </a:endParaRPr>
          </a:p>
          <a:p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29944" y="337403"/>
            <a:ext cx="63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solidFill>
                  <a:schemeClr val="accent6">
                    <a:lumMod val="75000"/>
                  </a:schemeClr>
                </a:solidFill>
              </a:rPr>
              <a:t>9.</a:t>
            </a:r>
            <a:endParaRPr lang="ko-KR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770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100</Words>
  <Application>Microsoft Office PowerPoint</Application>
  <PresentationFormat>와이드스크린</PresentationFormat>
  <Paragraphs>33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2020-09-01T08:19:02Z</dcterms:created>
  <dcterms:modified xsi:type="dcterms:W3CDTF">2020-09-01T08:36:09Z</dcterms:modified>
</cp:coreProperties>
</file>