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56" r:id="rId3"/>
    <p:sldId id="260" r:id="rId4"/>
    <p:sldId id="264" r:id="rId5"/>
    <p:sldId id="261" r:id="rId6"/>
    <p:sldId id="262" r:id="rId7"/>
    <p:sldId id="257" r:id="rId8"/>
    <p:sldId id="258" r:id="rId9"/>
    <p:sldId id="263" r:id="rId10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9" autoAdjust="0"/>
    <p:restoredTop sz="94660"/>
  </p:normalViewPr>
  <p:slideViewPr>
    <p:cSldViewPr>
      <p:cViewPr>
        <p:scale>
          <a:sx n="100" d="100"/>
          <a:sy n="100" d="100"/>
        </p:scale>
        <p:origin x="-312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961F884-E9D5-449D-B398-6D8A131E3200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info.hit.ac.kr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365104"/>
            <a:ext cx="8554805" cy="939784"/>
          </a:xfrm>
        </p:spPr>
        <p:txBody>
          <a:bodyPr>
            <a:noAutofit/>
          </a:bodyPr>
          <a:lstStyle/>
          <a:p>
            <a:r>
              <a:rPr lang="ko-KR" altLang="en-US" sz="6600" dirty="0" smtClean="0"/>
              <a:t>치기공과 </a:t>
            </a:r>
            <a:r>
              <a:rPr lang="en-US" altLang="ko-KR" sz="6600" dirty="0" smtClean="0"/>
              <a:t/>
            </a:r>
            <a:br>
              <a:rPr lang="en-US" altLang="ko-KR" sz="6600" dirty="0" smtClean="0"/>
            </a:br>
            <a:r>
              <a:rPr lang="ko-KR" altLang="en-US" sz="6600" dirty="0" smtClean="0"/>
              <a:t>신입생 공지사항</a:t>
            </a:r>
            <a:r>
              <a:rPr lang="en-US" altLang="ko-KR" sz="6600" dirty="0" smtClean="0"/>
              <a:t/>
            </a:r>
            <a:br>
              <a:rPr lang="en-US" altLang="ko-KR" sz="6600" dirty="0" smtClean="0"/>
            </a:br>
            <a:endParaRPr lang="ko-KR" altLang="en-US" sz="66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340768"/>
            <a:ext cx="4968552" cy="166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47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91680" y="260648"/>
            <a:ext cx="5616624" cy="864096"/>
          </a:xfrm>
          <a:noFill/>
          <a:ln>
            <a:solidFill>
              <a:schemeClr val="accent1">
                <a:alpha val="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o-KR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수강 신청 안내</a:t>
            </a:r>
            <a:endParaRPr lang="ko-KR" altLang="en-US" sz="54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640960" cy="5184576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ko-KR" altLang="en-US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진행일정</a:t>
            </a:r>
            <a:endParaRPr lang="en-US" altLang="ko-KR" b="1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*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수강신청 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2017. </a:t>
            </a:r>
            <a:r>
              <a:rPr lang="en-US" altLang="ko-KR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02.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20(</a:t>
            </a:r>
            <a:r>
              <a:rPr lang="ko-KR" altLang="en-US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월</a:t>
            </a:r>
            <a:r>
              <a:rPr lang="en-US" altLang="ko-KR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 ~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2017. </a:t>
            </a:r>
            <a:r>
              <a:rPr lang="en-US" altLang="ko-KR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02.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24(</a:t>
            </a:r>
            <a:r>
              <a:rPr lang="ko-KR" altLang="en-US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금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endParaRPr lang="en-US" altLang="ko-KR" sz="1800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*수강신청일정은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학내사정에 따라 다소 변동이 있을 수 있습니다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/>
            <a:endParaRPr lang="en-US" altLang="ko-KR" sz="14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/>
            <a:r>
              <a:rPr lang="en-US" altLang="ko-KR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2. </a:t>
            </a:r>
            <a:r>
              <a:rPr lang="ko-KR" altLang="en-US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수강신청 방법</a:t>
            </a:r>
            <a:endParaRPr lang="en-US" altLang="ko-KR" b="1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(1)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우리대학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홈페이지 → 종합정보시스템 → 로그인 → </a:t>
            </a:r>
            <a:endParaRPr lang="en-US" altLang="ko-KR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수강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성적 → 수강 → 수강신청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(click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완료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endParaRPr lang="en-US" altLang="ko-KR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(2)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수강신청 완료 버튼을 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click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해야 신청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정정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이 이루어지며 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</a:t>
            </a:r>
            <a:r>
              <a:rPr lang="ko-KR" altLang="en-US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본인이 </a:t>
            </a:r>
            <a:r>
              <a:rPr lang="ko-KR" altLang="en-US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수강신청 현황을 반드시 확인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하시기 바랍니다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(3)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학과별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교양선택의 해당영역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직업기초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글로벌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인문사회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창의융합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이 정해져 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있으며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각 해당 영역의 교과목을 졸업최소이수학점 이상 이수하여야 졸업할 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 있습니다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474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447006" y="1196752"/>
            <a:ext cx="8229600" cy="4525963"/>
          </a:xfrm>
        </p:spPr>
        <p:txBody>
          <a:bodyPr/>
          <a:lstStyle/>
          <a:p>
            <a:r>
              <a:rPr lang="ko-KR" altLang="en-US" sz="2400" dirty="0" smtClean="0"/>
              <a:t>주간 시간표</a:t>
            </a:r>
            <a:endParaRPr lang="en-US" altLang="ko-KR" sz="2400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1026" name="Picture 2" descr="C:\Users\Administrator\Desktop\주간시간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820472" cy="338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80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447006" y="1196752"/>
            <a:ext cx="8229600" cy="4525963"/>
          </a:xfrm>
        </p:spPr>
        <p:txBody>
          <a:bodyPr/>
          <a:lstStyle/>
          <a:p>
            <a:r>
              <a:rPr lang="ko-KR" altLang="en-US" sz="2400" dirty="0" smtClean="0"/>
              <a:t>주간 시간표</a:t>
            </a:r>
            <a:endParaRPr lang="en-US" altLang="ko-KR" sz="2400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2050" name="Picture 2" descr="C:\Users\Administrator\Desktop\ㅎ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10" y="2060848"/>
            <a:ext cx="882047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95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야간 시간표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3079" name="Picture 7" descr="C:\Users\Administrator\Desktop\야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914400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38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4242" y="1268760"/>
            <a:ext cx="8560246" cy="527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본인의 반을 숙지 하여 반에 맞는 과목 수강 신청</a:t>
            </a:r>
            <a:endParaRPr lang="en-US" altLang="ko-KR" sz="20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sz="32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교양과목 </a:t>
            </a:r>
            <a:r>
              <a:rPr lang="ko-KR" altLang="en-US" sz="3200" dirty="0" err="1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선택시</a:t>
            </a:r>
            <a:r>
              <a:rPr lang="ko-KR" altLang="en-US" sz="32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주의</a:t>
            </a:r>
            <a:r>
              <a:rPr lang="en-US" altLang="ko-KR" sz="32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! </a:t>
            </a:r>
          </a:p>
          <a:p>
            <a:endParaRPr lang="en-US" altLang="ko-KR" sz="1200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2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20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○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주간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A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 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1850" dirty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월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(3~4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영어회화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</a:t>
            </a:r>
          </a:p>
          <a:p>
            <a:r>
              <a:rPr lang="en-US" altLang="ko-KR" sz="1850" dirty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(6~7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</a:t>
            </a:r>
            <a:r>
              <a:rPr lang="en-US" altLang="ko-KR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850" dirty="0" smtClean="0">
                <a:solidFill>
                  <a:srgbClr val="FF99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의사소통과 문제해결 </a:t>
            </a:r>
            <a:endParaRPr lang="en-US" altLang="ko-KR" sz="1850" dirty="0" smtClean="0">
              <a:solidFill>
                <a:srgbClr val="FF99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200" dirty="0" smtClean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○</a:t>
            </a:r>
            <a:r>
              <a:rPr lang="ko-KR" altLang="en-US" sz="1850" dirty="0" smtClean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주간  </a:t>
            </a:r>
            <a:r>
              <a:rPr lang="en-US" altLang="ko-KR" sz="1850" dirty="0" smtClean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B</a:t>
            </a:r>
            <a:r>
              <a:rPr lang="ko-KR" altLang="en-US" sz="1850" dirty="0" smtClean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 </a:t>
            </a:r>
            <a:r>
              <a:rPr lang="en-US" altLang="ko-KR" sz="1850" dirty="0" smtClean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월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(3~4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영어회화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(BASIC) </a:t>
            </a:r>
            <a:endParaRPr lang="en-US" altLang="ko-KR" sz="1850" dirty="0" smtClean="0">
              <a:solidFill>
                <a:srgbClr val="00B05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(8~9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185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의사소통과 문제해결 </a:t>
            </a:r>
            <a:endParaRPr lang="en-US" altLang="ko-KR" sz="1850" dirty="0">
              <a:solidFill>
                <a:srgbClr val="00B05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20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○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주간 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C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 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화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(1~2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영어회화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</a:p>
          <a:p>
            <a:r>
              <a:rPr lang="en-US" altLang="ko-KR" sz="1850" dirty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(6~9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</a:t>
            </a:r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의사소통과 문제해결 </a:t>
            </a:r>
            <a:endParaRPr lang="en-US" altLang="ko-KR" sz="1850" dirty="0" smtClean="0">
              <a:solidFill>
                <a:srgbClr val="0070C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endParaRPr lang="en-US" altLang="ko-KR" sz="1850" dirty="0">
              <a:solidFill>
                <a:srgbClr val="0070C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→ 주간반의 경우 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1~2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개의 교양과목을 더 선택 가능 </a:t>
            </a:r>
            <a:endParaRPr lang="en-US" altLang="ko-KR" sz="200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2000" smtClean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단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, 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개강 후 </a:t>
            </a:r>
            <a:r>
              <a:rPr lang="ko-KR" altLang="en-US" sz="20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과사무실에</a:t>
            </a:r>
            <a:r>
              <a:rPr lang="ko-KR" altLang="en-US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방문하여 과목 및 교수님 성함  등  기록 바람</a:t>
            </a:r>
            <a:r>
              <a:rPr lang="en-US" altLang="ko-KR" sz="20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</a:p>
          <a:p>
            <a:endParaRPr lang="en-US" altLang="ko-KR" sz="1850" dirty="0">
              <a:solidFill>
                <a:srgbClr val="0070C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2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○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야간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A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(11~12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한국 문화 </a:t>
            </a:r>
            <a:r>
              <a:rPr lang="ko-KR" altLang="en-US" sz="1850" dirty="0" err="1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바로알기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endParaRPr lang="en-US" altLang="ko-KR" sz="185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(13~14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 </a:t>
            </a:r>
            <a:r>
              <a:rPr lang="en-US" altLang="ko-KR" sz="185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의사소통과 문제해결 </a:t>
            </a:r>
            <a:endParaRPr lang="en-US" altLang="ko-KR" sz="185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(15~16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–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영어회화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</a:t>
            </a:r>
          </a:p>
          <a:p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 </a:t>
            </a:r>
            <a:r>
              <a:rPr lang="ko-KR" altLang="en-US" sz="24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야간반의 경우 </a:t>
            </a:r>
            <a:r>
              <a:rPr lang="en-US" altLang="ko-KR" sz="24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3</a:t>
            </a:r>
            <a:r>
              <a:rPr lang="ko-KR" altLang="en-US" sz="24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과목을 신청 해주셔야 합니다</a:t>
            </a:r>
            <a:r>
              <a:rPr lang="en-US" altLang="ko-KR" sz="24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!</a:t>
            </a:r>
            <a:endParaRPr lang="ko-KR" altLang="en-US" sz="2000" b="1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45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39804"/>
            <a:ext cx="7776864" cy="530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4299" y="570472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인터넷 </a:t>
            </a:r>
            <a:r>
              <a:rPr lang="ko-KR" altLang="en-US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주소창에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대전보건대학교 종합정보 시스템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기입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,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접</a:t>
            </a:r>
            <a:r>
              <a:rPr lang="ko-KR" altLang="en-US" dirty="0">
                <a:latin typeface="HY나무B" panose="02030600000101010101" pitchFamily="18" charset="-127"/>
                <a:ea typeface="HY나무B" panose="02030600000101010101" pitchFamily="18" charset="-127"/>
              </a:rPr>
              <a:t>속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1640" y="3244334"/>
            <a:ext cx="651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학</a:t>
            </a:r>
            <a:r>
              <a:rPr lang="ko-KR" altLang="en-US" b="1" dirty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번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83160" y="4293096"/>
            <a:ext cx="2989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주민번호 뒷자리 </a:t>
            </a:r>
            <a:r>
              <a:rPr lang="en-US" altLang="ko-KR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7</a:t>
            </a:r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자리</a:t>
            </a:r>
            <a:endParaRPr lang="ko-KR" altLang="en-US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cxnSp>
        <p:nvCxnSpPr>
          <p:cNvPr id="11" name="직선 화살표 연결선 10"/>
          <p:cNvCxnSpPr>
            <a:stCxn id="8" idx="3"/>
          </p:cNvCxnSpPr>
          <p:nvPr/>
        </p:nvCxnSpPr>
        <p:spPr>
          <a:xfrm>
            <a:off x="1982957" y="3429000"/>
            <a:ext cx="1436915" cy="0"/>
          </a:xfrm>
          <a:prstGeom prst="straightConnector1">
            <a:avLst/>
          </a:prstGeom>
          <a:ln w="635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3"/>
          <p:cNvCxnSpPr/>
          <p:nvPr/>
        </p:nvCxnSpPr>
        <p:spPr>
          <a:xfrm rot="5400000" flipH="1" flipV="1">
            <a:off x="3059833" y="3717033"/>
            <a:ext cx="576067" cy="576064"/>
          </a:xfrm>
          <a:prstGeom prst="bentConnector3">
            <a:avLst>
              <a:gd name="adj1" fmla="val 51620"/>
            </a:avLst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54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5112568"/>
          </a:xfrm>
        </p:spPr>
        <p:txBody>
          <a:bodyPr>
            <a:normAutofit fontScale="85000" lnSpcReduction="20000"/>
          </a:bodyPr>
          <a:lstStyle/>
          <a:p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가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학생증 발급용 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반명함판 사진 </a:t>
            </a:r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매</a:t>
            </a:r>
            <a:endParaRPr lang="en-US" altLang="ko-KR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endParaRPr lang="en-US" altLang="ko-KR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나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신분증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사본</a:t>
            </a:r>
            <a:endParaRPr lang="en-US" altLang="ko-KR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endParaRPr lang="en-US" altLang="ko-KR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dirty="0">
                <a:latin typeface="HY나무B" panose="02030600000101010101" pitchFamily="18" charset="-127"/>
                <a:ea typeface="HY나무B" panose="02030600000101010101" pitchFamily="18" charset="-127"/>
              </a:rPr>
              <a:t>다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건강 진단서 </a:t>
            </a:r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부</a:t>
            </a:r>
            <a:endParaRPr lang="en-US" altLang="ko-KR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신입생들께서는 가까운 보건소나 병원을 방문하시어 건강 검진을 </a:t>
            </a:r>
            <a:r>
              <a:rPr lang="ko-KR" altLang="en-US" sz="1800" dirty="0" err="1">
                <a:latin typeface="HY나무B" panose="02030600000101010101" pitchFamily="18" charset="-127"/>
                <a:ea typeface="HY나무B" panose="02030600000101010101" pitchFamily="18" charset="-127"/>
              </a:rPr>
              <a:t>실시후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검사 의료 기관에서 발급하는 검진 결과를 제출하여 주시기 바랍니다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간염검사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en-US" altLang="ko-KR" sz="1800" dirty="0" err="1">
                <a:latin typeface="HY나무B" panose="02030600000101010101" pitchFamily="18" charset="-127"/>
                <a:ea typeface="HY나무B" panose="02030600000101010101" pitchFamily="18" charset="-127"/>
              </a:rPr>
              <a:t>HBsAg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/Ab)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와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결핵검사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흉부 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X-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선 검사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가 포함된 결과</a:t>
            </a:r>
            <a:endParaRPr lang="en-US" altLang="ko-KR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  ※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학생의 건강을 위하여 검사 항목을 추가 하셔도 됩니다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</a:p>
          <a:p>
            <a:endParaRPr lang="en-US" altLang="ko-KR" sz="1800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라</a:t>
            </a:r>
            <a:r>
              <a:rPr lang="en-US" altLang="ko-KR" dirty="0" smtClean="0">
                <a:solidFill>
                  <a:schemeClr val="tx1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제출기간 및 장소 </a:t>
            </a:r>
            <a:endParaRPr lang="en-US" altLang="ko-KR" sz="30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2017.03.03</a:t>
            </a:r>
            <a:r>
              <a:rPr lang="ko-KR" altLang="en-US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일</a:t>
            </a:r>
            <a:r>
              <a:rPr lang="en-US" altLang="ko-KR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금</a:t>
            </a:r>
            <a:r>
              <a:rPr lang="en-US" altLang="ko-KR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까지 </a:t>
            </a:r>
            <a:endParaRPr lang="en-US" altLang="ko-KR" sz="2800" b="1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2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기간  꼭 지키셔서 </a:t>
            </a:r>
            <a:r>
              <a:rPr lang="en-US" altLang="ko-KR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학과 사무실로 제출해주세요</a:t>
            </a:r>
            <a:endParaRPr lang="en-US" altLang="ko-KR" sz="2800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*</a:t>
            </a:r>
            <a:r>
              <a:rPr lang="ko-KR" altLang="en-US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미제출시 돌아오는 불이익은 학과에서 책임지지 않습니다</a:t>
            </a:r>
            <a:r>
              <a:rPr lang="en-US" altLang="ko-KR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2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691680" y="260648"/>
            <a:ext cx="5616624" cy="864096"/>
          </a:xfrm>
          <a:prstGeom prst="rect">
            <a:avLst/>
          </a:prstGeom>
          <a:noFill/>
          <a:ln w="15875" cap="flat" cmpd="sng" algn="ctr">
            <a:solidFill>
              <a:schemeClr val="accent1">
                <a:alpha val="0"/>
              </a:schemeClr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dk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제출 서류 안내</a:t>
            </a:r>
            <a:endParaRPr lang="ko-KR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08947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altLang="ko-KR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ko-KR" altLang="en-US" sz="6000" dirty="0" smtClean="0">
                <a:solidFill>
                  <a:schemeClr val="tx1"/>
                </a:solidFill>
              </a:rPr>
              <a:t>내일은</a:t>
            </a:r>
            <a:r>
              <a:rPr lang="ko-KR" altLang="en-US" sz="6000" dirty="0" smtClean="0">
                <a:solidFill>
                  <a:srgbClr val="FF0000"/>
                </a:solidFill>
              </a:rPr>
              <a:t> </a:t>
            </a:r>
            <a:r>
              <a:rPr lang="en-US" altLang="ko-KR" sz="6000" dirty="0" smtClean="0">
                <a:solidFill>
                  <a:srgbClr val="FF0000"/>
                </a:solidFill>
              </a:rPr>
              <a:t>9</a:t>
            </a:r>
            <a:r>
              <a:rPr lang="ko-KR" altLang="en-US" sz="6000" dirty="0" smtClean="0">
                <a:solidFill>
                  <a:srgbClr val="FF0000"/>
                </a:solidFill>
              </a:rPr>
              <a:t>시 </a:t>
            </a:r>
            <a:r>
              <a:rPr lang="en-US" altLang="ko-KR" sz="6000" dirty="0" smtClean="0">
                <a:solidFill>
                  <a:srgbClr val="FF0000"/>
                </a:solidFill>
              </a:rPr>
              <a:t>15</a:t>
            </a:r>
            <a:r>
              <a:rPr lang="ko-KR" altLang="en-US" sz="6000" dirty="0" smtClean="0">
                <a:solidFill>
                  <a:srgbClr val="FF0000"/>
                </a:solidFill>
              </a:rPr>
              <a:t>분 까지 </a:t>
            </a:r>
            <a:endParaRPr lang="en-US" altLang="ko-KR" sz="60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altLang="ko-KR" sz="6000" dirty="0" smtClean="0">
                <a:solidFill>
                  <a:srgbClr val="FF0000"/>
                </a:solidFill>
              </a:rPr>
              <a:t>9</a:t>
            </a:r>
            <a:r>
              <a:rPr lang="ko-KR" altLang="en-US" sz="6000" dirty="0" smtClean="0">
                <a:solidFill>
                  <a:srgbClr val="FF0000"/>
                </a:solidFill>
              </a:rPr>
              <a:t>동 제 </a:t>
            </a:r>
            <a:r>
              <a:rPr lang="en-US" altLang="ko-KR" sz="6000" dirty="0" smtClean="0">
                <a:solidFill>
                  <a:srgbClr val="FF0000"/>
                </a:solidFill>
              </a:rPr>
              <a:t>1</a:t>
            </a:r>
            <a:r>
              <a:rPr lang="ko-KR" altLang="en-US" sz="6000" dirty="0" smtClean="0">
                <a:solidFill>
                  <a:srgbClr val="FF0000"/>
                </a:solidFill>
              </a:rPr>
              <a:t>계단 강의실</a:t>
            </a:r>
            <a:r>
              <a:rPr lang="ko-KR" altLang="en-US" sz="6000" dirty="0" smtClean="0">
                <a:solidFill>
                  <a:schemeClr val="tx1"/>
                </a:solidFill>
              </a:rPr>
              <a:t>로</a:t>
            </a:r>
            <a:r>
              <a:rPr lang="ko-KR" altLang="en-US" sz="6000" dirty="0" smtClean="0">
                <a:solidFill>
                  <a:srgbClr val="FF0000"/>
                </a:solidFill>
              </a:rPr>
              <a:t> </a:t>
            </a:r>
            <a:endParaRPr lang="en-US" altLang="ko-KR" sz="60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ko-KR" altLang="en-US" sz="6000" dirty="0" smtClean="0">
                <a:solidFill>
                  <a:schemeClr val="tx1"/>
                </a:solidFill>
              </a:rPr>
              <a:t>모여주시기 바랍니다</a:t>
            </a:r>
            <a:r>
              <a:rPr lang="en-US" altLang="ko-KR" sz="6000" dirty="0" smtClean="0">
                <a:solidFill>
                  <a:schemeClr val="tx1"/>
                </a:solidFill>
              </a:rPr>
              <a:t>.</a:t>
            </a:r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692696"/>
            <a:ext cx="8554805" cy="939784"/>
          </a:xfrm>
        </p:spPr>
        <p:txBody>
          <a:bodyPr>
            <a:noAutofit/>
          </a:bodyPr>
          <a:lstStyle/>
          <a:p>
            <a:r>
              <a:rPr lang="ko-KR" altLang="en-US" sz="115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감사합니다</a:t>
            </a:r>
            <a:r>
              <a:rPr lang="en-US" altLang="ko-KR" sz="115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  <a:endParaRPr lang="ko-KR" altLang="en-US" sz="115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751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543</TotalTime>
  <Words>411</Words>
  <Application>Microsoft Office PowerPoint</Application>
  <PresentationFormat>화면 슬라이드 쇼(4:3)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고구려 벽화</vt:lpstr>
      <vt:lpstr>치기공과  신입생 공지사항 </vt:lpstr>
      <vt:lpstr>수강 신청 안내</vt:lpstr>
      <vt:lpstr>※수강 신청시 유의 사항</vt:lpstr>
      <vt:lpstr>※수강 신청시 유의 사항</vt:lpstr>
      <vt:lpstr>※ 수강 신청시 유의 사항</vt:lpstr>
      <vt:lpstr>※ 수강 신청시 유의 사항</vt:lpstr>
      <vt:lpstr>PowerPoint 프레젠테이션</vt:lpstr>
      <vt:lpstr>PowerPoint 프레젠테이션</vt:lpstr>
      <vt:lpstr>감사합니다.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 신청 안내</dc:title>
  <dc:creator>user</dc:creator>
  <cp:lastModifiedBy>8504</cp:lastModifiedBy>
  <cp:revision>24</cp:revision>
  <cp:lastPrinted>2016-02-17T07:53:46Z</cp:lastPrinted>
  <dcterms:created xsi:type="dcterms:W3CDTF">2016-02-16T06:44:05Z</dcterms:created>
  <dcterms:modified xsi:type="dcterms:W3CDTF">2017-02-15T08:37:04Z</dcterms:modified>
</cp:coreProperties>
</file>