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</p:sldIdLst>
  <p:sldSz cx="10150475" cy="7589838"/>
  <p:notesSz cx="6797675" cy="992822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FFFF99"/>
    <a:srgbClr val="E8CF90"/>
    <a:srgbClr val="008080"/>
    <a:srgbClr val="996633"/>
    <a:srgbClr val="FF9933"/>
    <a:srgbClr val="FF9900"/>
    <a:srgbClr val="C6E561"/>
    <a:srgbClr val="EAEAEA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90" y="-666"/>
      </p:cViewPr>
      <p:guideLst>
        <p:guide orient="horz" pos="2390"/>
        <p:guide pos="31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2489586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기타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0" y="0"/>
            <a:ext cx="6203942" cy="523220"/>
          </a:xfrm>
          <a:prstGeom prst="round1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어학 능력 향상을 위한 지원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4767652" cy="523220"/>
          </a:xfrm>
          <a:prstGeom prst="round1Rect">
            <a:avLst/>
          </a:prstGeom>
          <a:gradFill flip="none" rotWithShape="1">
            <a:gsLst>
              <a:gs pos="0">
                <a:srgbClr val="E8CF90">
                  <a:tint val="66000"/>
                  <a:satMod val="160000"/>
                  <a:alpha val="25000"/>
                </a:srgbClr>
              </a:gs>
              <a:gs pos="50000">
                <a:srgbClr val="E8CF90">
                  <a:tint val="44500"/>
                  <a:satMod val="160000"/>
                </a:srgbClr>
              </a:gs>
              <a:gs pos="100000">
                <a:srgbClr val="E8CF9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하계 및 동계 해외 어학 연수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0" y="0"/>
            <a:ext cx="4261103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전문대학생 해외현장실습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183885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한국산업인력공단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310522" cy="523220"/>
          </a:xfrm>
          <a:prstGeom prst="round1Rect">
            <a:avLst>
              <a:gd name="adj" fmla="val 27647"/>
            </a:avLst>
          </a:prstGeom>
          <a:gradFill flip="none" rotWithShape="1">
            <a:gsLst>
              <a:gs pos="0">
                <a:schemeClr val="bg1">
                  <a:lumMod val="20000"/>
                  <a:lumOff val="80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과별 운영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0" r:id="rId2"/>
    <p:sldLayoutId id="2147483662" r:id="rId3"/>
    <p:sldLayoutId id="2147483654" r:id="rId4"/>
    <p:sldLayoutId id="2147483656" r:id="rId5"/>
    <p:sldLayoutId id="2147483655" r:id="rId6"/>
    <p:sldLayoutId id="2147483661" r:id="rId7"/>
    <p:sldLayoutId id="2147483659" r:id="rId8"/>
  </p:sldLayoutIdLst>
  <p:transition spd="med">
    <p:fade/>
  </p:transition>
  <p:txStyles>
    <p:titleStyle>
      <a:lvl1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marL="379413" indent="-379413" algn="l" defTabSz="1014413" rtl="0" fontAlgn="base" latinLnBrk="1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23913" indent="-317500" algn="l" defTabSz="1014413" rtl="0" fontAlgn="base" latinLnBrk="1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66825" indent="-252413" algn="l" defTabSz="1014413" rtl="0" fontAlgn="base" latinLnBrk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73238" indent="-252413" algn="l" defTabSz="1014413" rtl="0" fontAlgn="base" latinLnBrk="1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81238" indent="-254000" algn="l" defTabSz="1014413" rtl="0" fontAlgn="base" latinLnBrk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384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1956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528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1100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701" y="338535"/>
            <a:ext cx="9034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latin typeface="HY울릉도M" pitchFamily="18" charset="-127"/>
                <a:ea typeface="HY울릉도M" pitchFamily="18" charset="-127"/>
              </a:rPr>
              <a:t>2012-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3200" b="1" dirty="0" smtClean="0">
                <a:latin typeface="HY울릉도M" pitchFamily="18" charset="-127"/>
                <a:ea typeface="HY울릉도M" pitchFamily="18" charset="-127"/>
              </a:rPr>
              <a:t>2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차 전문대학 글로벌 현장학습 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모집 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공고</a:t>
            </a:r>
            <a:endParaRPr lang="ko-KR" altLang="en-US" sz="3200" b="1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475" y="1270311"/>
            <a:ext cx="9358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학년도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차 전문대학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글로벌현장학습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주 해외현장실</a:t>
            </a:r>
            <a:r>
              <a:rPr lang="ko-KR" altLang="en-US" b="1" dirty="0" smtClean="0">
                <a:solidFill>
                  <a:srgbClr val="F8F8F8"/>
                </a:solidFill>
                <a:latin typeface="맑은 고딕" pitchFamily="50" charset="-127"/>
                <a:ea typeface="맑은 고딕" pitchFamily="50" charset="-127"/>
              </a:rPr>
              <a:t>습</a:t>
            </a:r>
            <a:r>
              <a:rPr lang="en-US" altLang="ko-KR" b="1" dirty="0" smtClean="0">
                <a:solidFill>
                  <a:srgbClr val="F8F8F8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신청자를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다음과 같이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모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집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814" y="2399471"/>
            <a:ext cx="9962975" cy="5130284"/>
          </a:xfrm>
          <a:prstGeom prst="roundRect">
            <a:avLst>
              <a:gd name="adj" fmla="val 9446"/>
            </a:avLst>
          </a:prstGeom>
          <a:solidFill>
            <a:srgbClr val="FFFF99">
              <a:alpha val="52157"/>
            </a:srgbClr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학기이상 수료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성적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B(3.0)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어학성적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TOEIC 550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TOEFL (PBT 450, CBT 137, IBT 55), IELTS 4.5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기타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외국어 어학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시험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기준은 학교홈페이지 공지사항 참조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공인외국어 </a:t>
            </a:r>
            <a:r>
              <a:rPr lang="ko-KR" altLang="en-US" sz="2000" b="1" u="sng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스피킹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점수 보유자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600" b="1" i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600" b="1" i="1" dirty="0" smtClean="0">
                <a:latin typeface="맑은 고딕" pitchFamily="50" charset="-127"/>
                <a:ea typeface="맑은 고딕" pitchFamily="50" charset="-127"/>
              </a:rPr>
              <a:t>어학성적은 </a:t>
            </a:r>
            <a:r>
              <a:rPr lang="en-US" altLang="ko-KR" sz="1600" b="1" i="1" dirty="0" smtClean="0">
                <a:latin typeface="맑은 고딕" pitchFamily="50" charset="-127"/>
                <a:ea typeface="맑은 고딕" pitchFamily="50" charset="-127"/>
              </a:rPr>
              <a:t>2012.05.22 </a:t>
            </a:r>
            <a:r>
              <a:rPr lang="ko-KR" altLang="en-US" sz="1600" b="1" i="1" dirty="0" smtClean="0">
                <a:latin typeface="맑은 고딕" pitchFamily="50" charset="-127"/>
                <a:ea typeface="맑은 고딕" pitchFamily="50" charset="-127"/>
              </a:rPr>
              <a:t>기준 </a:t>
            </a:r>
            <a:r>
              <a:rPr lang="en-US" altLang="ko-KR" sz="1600" b="1" i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i="1" dirty="0" smtClean="0">
                <a:latin typeface="맑은 고딕" pitchFamily="50" charset="-127"/>
                <a:ea typeface="맑은 고딕" pitchFamily="50" charset="-127"/>
              </a:rPr>
              <a:t>년 이내에 발급된 성적만 인정</a:t>
            </a:r>
            <a:endParaRPr lang="en-US" altLang="ko-KR" sz="1600" b="1" i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600" b="1" i="1" u="sng" dirty="0" smtClean="0">
                <a:latin typeface="맑은 고딕" pitchFamily="50" charset="-127"/>
                <a:ea typeface="맑은 고딕" pitchFamily="50" charset="-127"/>
              </a:rPr>
              <a:t>저소득층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기초수급자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차상위계층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i="1" u="sng" dirty="0" err="1" smtClean="0">
                <a:latin typeface="맑은 고딕" pitchFamily="50" charset="-127"/>
                <a:ea typeface="맑은 고딕" pitchFamily="50" charset="-127"/>
              </a:rPr>
              <a:t>차차상위계층</a:t>
            </a:r>
            <a:r>
              <a:rPr lang="en-US" altLang="ko-KR" sz="1600" b="1" i="1" u="sng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i="1" u="sng" dirty="0" smtClean="0">
                <a:latin typeface="맑은 고딕" pitchFamily="50" charset="-127"/>
                <a:ea typeface="맑은 고딕" pitchFamily="50" charset="-127"/>
              </a:rPr>
              <a:t> 우대선발 및 추가 체재비 </a:t>
            </a:r>
            <a:r>
              <a:rPr lang="ko-KR" altLang="en-US" sz="1600" b="1" i="1" u="sng" dirty="0" smtClean="0"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1600" b="1" i="1" u="sng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i="1" u="sng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신청서류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학교홈페이지 공지사항 참조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신청마감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2012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05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u="sng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목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요일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12:00</a:t>
            </a:r>
            <a:r>
              <a:rPr lang="ko-KR" altLang="en-US" sz="2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까지</a:t>
            </a:r>
            <a:endParaRPr lang="en-US" altLang="ko-KR" sz="2000" b="1" u="sng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신청서류 제출장소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대외협력처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국제교류팀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(9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층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황미연</a:t>
            </a:r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 (☎ 042-670-9039)</a:t>
            </a:r>
            <a:endParaRPr lang="ko-KR" altLang="en-US" sz="20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발표양식">
  <a:themeElements>
    <a:clrScheme name="">
      <a:dk1>
        <a:srgbClr val="000000"/>
      </a:dk1>
      <a:lt1>
        <a:srgbClr val="80808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C0C0C0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발표양식</Template>
  <TotalTime>586</TotalTime>
  <Words>133</Words>
  <Application>Microsoft Office PowerPoint</Application>
  <PresentationFormat>사용자 지정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발표양식</vt:lpstr>
      <vt:lpstr>PowerPoint 프레젠테이션</vt:lpstr>
    </vt:vector>
  </TitlesOfParts>
  <Company>KOREA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탄산염유전 유망구조 평가모듈 개발 및 평가시스템 구축</dc:title>
  <dc:creator>Minhui Lee</dc:creator>
  <cp:lastModifiedBy>Hit</cp:lastModifiedBy>
  <cp:revision>93</cp:revision>
  <dcterms:created xsi:type="dcterms:W3CDTF">2010-01-07T07:25:51Z</dcterms:created>
  <dcterms:modified xsi:type="dcterms:W3CDTF">2012-05-21T08:01:39Z</dcterms:modified>
</cp:coreProperties>
</file>