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720" r:id="rId1"/>
  </p:sldMasterIdLst>
  <p:notesMasterIdLst>
    <p:notesMasterId r:id="rId14"/>
  </p:notesMasterIdLst>
  <p:handoutMasterIdLst>
    <p:handoutMasterId r:id="rId15"/>
  </p:handoutMasterIdLst>
  <p:sldIdLst>
    <p:sldId id="256" r:id="rId2"/>
    <p:sldId id="288" r:id="rId3"/>
    <p:sldId id="257" r:id="rId4"/>
    <p:sldId id="270" r:id="rId5"/>
    <p:sldId id="289" r:id="rId6"/>
    <p:sldId id="290" r:id="rId7"/>
    <p:sldId id="291" r:id="rId8"/>
    <p:sldId id="292" r:id="rId9"/>
    <p:sldId id="293" r:id="rId10"/>
    <p:sldId id="294" r:id="rId11"/>
    <p:sldId id="295" r:id="rId12"/>
    <p:sldId id="281" r:id="rId13"/>
  </p:sldIdLst>
  <p:sldSz cx="12192000" cy="6858000"/>
  <p:notesSz cx="7559675" cy="10691813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Calibri Light" panose="020F0302020204030204" pitchFamily="34" charset="0"/>
      <p:regular r:id="rId20"/>
      <p:italic r:id="rId21"/>
    </p:embeddedFont>
    <p:embeddedFont>
      <p:font typeface="Mangal" panose="02040503050203030202" pitchFamily="18" charset="0"/>
      <p:regular r:id="rId22"/>
      <p:bold r:id="rId23"/>
    </p:embeddedFont>
    <p:embeddedFont>
      <p:font typeface="Tahoma" panose="020B0604030504040204" pitchFamily="34" charset="0"/>
      <p:regular r:id="rId24"/>
      <p:bold r:id="rId25"/>
    </p:embeddedFont>
    <p:embeddedFont>
      <p:font typeface="나눔스퀘어라운드 Regular" panose="020B0600000101010101" pitchFamily="50" charset="-127"/>
      <p:regular r:id="rId26"/>
    </p:embeddedFont>
    <p:embeddedFont>
      <p:font typeface="맑은 고딕" panose="020B0503020000020004" pitchFamily="50" charset="-127"/>
      <p:regular r:id="rId27"/>
      <p:bold r:id="rId28"/>
    </p:embeddedFont>
    <p:embeddedFont>
      <p:font typeface="배달의민족 도현" panose="020B0600000101010101" pitchFamily="50" charset="-127"/>
      <p:regular r:id="rId29"/>
    </p:embeddedFont>
    <p:embeddedFont>
      <p:font typeface="배달의민족 주아" panose="02020603020101020101" pitchFamily="18" charset="-127"/>
      <p:regular r:id="rId30"/>
    </p:embeddedFont>
    <p:embeddedFont>
      <p:font typeface="배달의민족 한나체 Pro" panose="020B0600000101010101" pitchFamily="50" charset="-127"/>
      <p:regular r:id="rId31"/>
    </p:embeddedFont>
    <p:embeddedFont>
      <p:font typeface="제주고딕" panose="02000300000000000000" pitchFamily="2" charset="-127"/>
      <p:regular r:id="rId32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8EAFF"/>
    <a:srgbClr val="EE8D95"/>
    <a:srgbClr val="FF7171"/>
    <a:srgbClr val="6867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08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475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font" Target="fonts/font11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font" Target="fonts/font10.fntdata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font" Target="fonts/font1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32" Type="http://schemas.openxmlformats.org/officeDocument/2006/relationships/font" Target="fonts/font17.fntdata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font" Target="fonts/font8.fntdata"/><Relationship Id="rId28" Type="http://schemas.openxmlformats.org/officeDocument/2006/relationships/font" Target="fonts/font13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31" Type="http://schemas.openxmlformats.org/officeDocument/2006/relationships/font" Target="fonts/font1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7.fntdata"/><Relationship Id="rId27" Type="http://schemas.openxmlformats.org/officeDocument/2006/relationships/font" Target="fonts/font12.fntdata"/><Relationship Id="rId30" Type="http://schemas.openxmlformats.org/officeDocument/2006/relationships/font" Target="fonts/font15.fntdata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AB163B01-BC98-4502-A5BE-BCE15C6BB350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0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0" i="0" u="none" strike="noStrike" kern="1200" cap="none" spc="0" baseline="0">
              <a:solidFill>
                <a:srgbClr val="000000"/>
              </a:solidFill>
              <a:uFillTx/>
              <a:latin typeface="굴림" pitchFamily="18"/>
              <a:ea typeface="굴림" pitchFamily="2"/>
              <a:cs typeface="Mangal" pitchFamily="2"/>
            </a:endParaRP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D2B99EDB-D979-4C7D-BFB1-38C878C01B22}"/>
              </a:ext>
            </a:extLst>
          </p:cNvPr>
          <p:cNvSpPr txBox="1">
            <a:spLocks noGrp="1"/>
          </p:cNvSpPr>
          <p:nvPr>
            <p:ph type="dt" sz="quarter" idx="1"/>
          </p:nvPr>
        </p:nvSpPr>
        <p:spPr>
          <a:xfrm>
            <a:off x="4278962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0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0" i="0" u="none" strike="noStrike" kern="1200" cap="none" spc="0" baseline="0">
              <a:solidFill>
                <a:srgbClr val="000000"/>
              </a:solidFill>
              <a:uFillTx/>
              <a:latin typeface="굴림" pitchFamily="18"/>
              <a:ea typeface="굴림" pitchFamily="2"/>
              <a:cs typeface="Mangal" pitchFamily="2"/>
            </a:endParaRPr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3407BEEB-A6E9-4375-9571-65C571C3D0F6}"/>
              </a:ext>
            </a:extLst>
          </p:cNvPr>
          <p:cNvSpPr txBox="1">
            <a:spLocks noGrp="1"/>
          </p:cNvSpPr>
          <p:nvPr>
            <p:ph type="ftr" sz="quarter" idx="2"/>
          </p:nvPr>
        </p:nvSpPr>
        <p:spPr>
          <a:xfrm>
            <a:off x="0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b" anchorCtr="0" compatLnSpc="0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0" i="0" u="none" strike="noStrike" kern="1200" cap="none" spc="0" baseline="0">
              <a:solidFill>
                <a:srgbClr val="000000"/>
              </a:solidFill>
              <a:uFillTx/>
              <a:latin typeface="굴림" pitchFamily="18"/>
              <a:ea typeface="굴림" pitchFamily="2"/>
              <a:cs typeface="Mangal" pitchFamily="2"/>
            </a:endParaRPr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C1043FAA-5B86-4AF6-8875-2F6E03B9A3D9}"/>
              </a:ext>
            </a:extLst>
          </p:cNvPr>
          <p:cNvSpPr txBox="1">
            <a:spLocks noGrp="1"/>
          </p:cNvSpPr>
          <p:nvPr>
            <p:ph type="sldNum" sz="quarter" idx="3"/>
          </p:nvPr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b" anchorCtr="0" compatLnSpc="0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DD9F830F-32D6-49AC-949A-7B305CAE0AE2}" type="slidenum">
              <a:t>‹#›</a:t>
            </a:fld>
            <a:endParaRPr lang="en-US" sz="1400" b="0" i="0" u="none" strike="noStrike" kern="1200" cap="none" spc="0" baseline="0">
              <a:solidFill>
                <a:srgbClr val="000000"/>
              </a:solidFill>
              <a:uFillTx/>
              <a:latin typeface="굴림" pitchFamily="18"/>
              <a:ea typeface="굴림" pitchFamily="2"/>
              <a:cs typeface="Mangal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val="219560325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9C0742AD-5852-4C2B-9E04-4A680B8B82F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07000" y="812517"/>
            <a:ext cx="5345280" cy="4008958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0D93B120-7864-4E93-B2AC-5AC021951780}"/>
              </a:ext>
            </a:extLst>
          </p:cNvPr>
          <p:cNvSpPr txBox="1">
            <a:spLocks noGrp="1"/>
          </p:cNvSpPr>
          <p:nvPr>
            <p:ph type="body" sz="quarter" idx="3"/>
          </p:nvPr>
        </p:nvSpPr>
        <p:spPr>
          <a:xfrm>
            <a:off x="755998" y="5078522"/>
            <a:ext cx="6047640" cy="481104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lvl="0"/>
            <a:endParaRPr lang="en-US"/>
          </a:p>
        </p:txBody>
      </p:sp>
      <p:sp>
        <p:nvSpPr>
          <p:cNvPr id="4" name="머리글 개체 틀 3">
            <a:extLst>
              <a:ext uri="{FF2B5EF4-FFF2-40B4-BE49-F238E27FC236}">
                <a16:creationId xmlns:a16="http://schemas.microsoft.com/office/drawing/2014/main" id="{D02A16E7-1B5C-4846-9C0A-85800ADEF827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noAutofit/>
          </a:bodyPr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400" b="0" i="0" u="none" strike="noStrike" kern="1200" cap="none" spc="0" baseline="0">
                <a:solidFill>
                  <a:srgbClr val="000000"/>
                </a:solidFill>
                <a:uFillTx/>
                <a:latin typeface="바탕" pitchFamily="18"/>
                <a:ea typeface="바탕" pitchFamily="2"/>
                <a:cs typeface="Tahoma" pitchFamily="2"/>
              </a:defRPr>
            </a:lvl1pPr>
          </a:lstStyle>
          <a:p>
            <a:pPr lvl="0"/>
            <a:endParaRPr lang="en-US"/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E3A0D715-D34B-46F3-81F4-43D5B927D8AE}"/>
              </a:ext>
            </a:extLst>
          </p:cNvPr>
          <p:cNvSpPr txBox="1">
            <a:spLocks noGrp="1"/>
          </p:cNvSpPr>
          <p:nvPr>
            <p:ph type="dt" idx="1"/>
          </p:nvPr>
        </p:nvSpPr>
        <p:spPr>
          <a:xfrm>
            <a:off x="4278962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noAutofit/>
          </a:bodyPr>
          <a:lstStyle>
            <a:lvl1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400" b="0" i="0" u="none" strike="noStrike" kern="1200" cap="none" spc="0" baseline="0">
                <a:solidFill>
                  <a:srgbClr val="000000"/>
                </a:solidFill>
                <a:uFillTx/>
                <a:latin typeface="바탕" pitchFamily="18"/>
                <a:ea typeface="바탕" pitchFamily="2"/>
                <a:cs typeface="Tahoma" pitchFamily="2"/>
              </a:defRPr>
            </a:lvl1pPr>
          </a:lstStyle>
          <a:p>
            <a:pPr lvl="0"/>
            <a:endParaRPr 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4A525637-DA98-4775-BA8C-3EEEFFE4DA9E}"/>
              </a:ext>
            </a:extLst>
          </p:cNvPr>
          <p:cNvSpPr txBox="1">
            <a:spLocks noGrp="1"/>
          </p:cNvSpPr>
          <p:nvPr>
            <p:ph type="ftr" sz="quarter" idx="4"/>
          </p:nvPr>
        </p:nvSpPr>
        <p:spPr>
          <a:xfrm>
            <a:off x="0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>
            <a:noAutofit/>
          </a:bodyPr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400" b="0" i="0" u="none" strike="noStrike" kern="1200" cap="none" spc="0" baseline="0">
                <a:solidFill>
                  <a:srgbClr val="000000"/>
                </a:solidFill>
                <a:uFillTx/>
                <a:latin typeface="바탕" pitchFamily="18"/>
                <a:ea typeface="바탕" pitchFamily="2"/>
                <a:cs typeface="Tahoma" pitchFamily="2"/>
              </a:defRPr>
            </a:lvl1pPr>
          </a:lstStyle>
          <a:p>
            <a:pPr lvl="0"/>
            <a:endParaRPr 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1CCCD75-DE61-4ABB-B022-73BE2ACF9519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>
            <a:noAutofit/>
          </a:bodyPr>
          <a:lstStyle>
            <a:lvl1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400" b="0" i="0" u="none" strike="noStrike" kern="1200" cap="none" spc="0" baseline="0">
                <a:solidFill>
                  <a:srgbClr val="000000"/>
                </a:solidFill>
                <a:uFillTx/>
                <a:latin typeface="바탕" pitchFamily="18"/>
                <a:ea typeface="바탕" pitchFamily="2"/>
                <a:cs typeface="Tahoma" pitchFamily="2"/>
              </a:defRPr>
            </a:lvl1pPr>
          </a:lstStyle>
          <a:p>
            <a:pPr lvl="0"/>
            <a:fld id="{19520644-102F-4F6C-BAAF-57A59BE7C732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49452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215999" marR="0" lvl="0" indent="-215999" defTabSz="914400" rtl="0" fontAlgn="auto" hangingPunct="0">
      <a:lnSpc>
        <a:spcPct val="100000"/>
      </a:lnSpc>
      <a:spcBef>
        <a:spcPts val="0"/>
      </a:spcBef>
      <a:spcAft>
        <a:spcPts val="0"/>
      </a:spcAft>
      <a:buNone/>
      <a:tabLst/>
      <a:defRPr lang="en-US" sz="2000" b="0" i="0" u="none" strike="noStrike" kern="1200" cap="none" spc="0" baseline="0">
        <a:solidFill>
          <a:srgbClr val="000000"/>
        </a:solidFill>
        <a:uFillTx/>
        <a:latin typeface="굴림" pitchFamily="18"/>
        <a:ea typeface="굴림" pitchFamily="2"/>
        <a:cs typeface="Mangal" pitchFamily="2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3EE6F41C-B33B-46C4-8841-50AB6687610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17488" y="812800"/>
            <a:ext cx="7123112" cy="4008438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6FA55033-9C71-4D29-874D-A83873583E14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>
          <a:xfrm>
            <a:off x="755998" y="5078522"/>
            <a:ext cx="6047640" cy="4811399"/>
          </a:xfrm>
        </p:spPr>
        <p:txBody>
          <a:bodyPr/>
          <a:lstStyle/>
          <a:p>
            <a:endParaRPr lang="ko-KR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D161FE65-6CD0-4AC9-8003-849EE042C15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17488" y="812800"/>
            <a:ext cx="7123112" cy="4008438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E7204739-BE00-4824-9395-DE5E74F453E3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>
          <a:xfrm>
            <a:off x="755998" y="5078522"/>
            <a:ext cx="6047640" cy="4811399"/>
          </a:xfrm>
        </p:spPr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491070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D161FE65-6CD0-4AC9-8003-849EE042C15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17488" y="812800"/>
            <a:ext cx="7123112" cy="4008438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E7204739-BE00-4824-9395-DE5E74F453E3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>
          <a:xfrm>
            <a:off x="755998" y="5078522"/>
            <a:ext cx="6047640" cy="4811399"/>
          </a:xfrm>
        </p:spPr>
        <p:txBody>
          <a:bodyPr/>
          <a:lstStyle/>
          <a:p>
            <a:endParaRPr lang="ko-KR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AE3AEB0E-7D97-48C7-A8C3-F149E1BDF29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17488" y="812800"/>
            <a:ext cx="7123112" cy="4008438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0EA7E515-D565-4E62-9CF7-99F225467AD7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>
          <a:xfrm>
            <a:off x="755998" y="5078522"/>
            <a:ext cx="6047640" cy="4811399"/>
          </a:xfrm>
        </p:spPr>
        <p:txBody>
          <a:bodyPr/>
          <a:lstStyle/>
          <a:p>
            <a:endParaRPr lang="ko-KR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AE3AEB0E-7D97-48C7-A8C3-F149E1BDF29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17488" y="812800"/>
            <a:ext cx="7123112" cy="4008438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0EA7E515-D565-4E62-9CF7-99F225467AD7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>
          <a:xfrm>
            <a:off x="755998" y="5078522"/>
            <a:ext cx="6047640" cy="4811399"/>
          </a:xfrm>
        </p:spPr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23445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AE3AEB0E-7D97-48C7-A8C3-F149E1BDF29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17488" y="812800"/>
            <a:ext cx="7123112" cy="4008438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0EA7E515-D565-4E62-9CF7-99F225467AD7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>
          <a:xfrm>
            <a:off x="755998" y="5078522"/>
            <a:ext cx="6047640" cy="4811399"/>
          </a:xfrm>
        </p:spPr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650281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AE3AEB0E-7D97-48C7-A8C3-F149E1BDF29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17488" y="812800"/>
            <a:ext cx="7123112" cy="4008438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0EA7E515-D565-4E62-9CF7-99F225467AD7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>
          <a:xfrm>
            <a:off x="755998" y="5078522"/>
            <a:ext cx="6047640" cy="4811399"/>
          </a:xfrm>
        </p:spPr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311951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AE3AEB0E-7D97-48C7-A8C3-F149E1BDF29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17488" y="812800"/>
            <a:ext cx="7123112" cy="4008438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0EA7E515-D565-4E62-9CF7-99F225467AD7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>
          <a:xfrm>
            <a:off x="755998" y="5078522"/>
            <a:ext cx="6047640" cy="4811399"/>
          </a:xfrm>
        </p:spPr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677414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AE3AEB0E-7D97-48C7-A8C3-F149E1BDF29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17488" y="812800"/>
            <a:ext cx="7123112" cy="4008438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0EA7E515-D565-4E62-9CF7-99F225467AD7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>
          <a:xfrm>
            <a:off x="755998" y="5078522"/>
            <a:ext cx="6047640" cy="4811399"/>
          </a:xfrm>
        </p:spPr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487111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AE3AEB0E-7D97-48C7-A8C3-F149E1BDF29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17488" y="812800"/>
            <a:ext cx="7123112" cy="4008438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0EA7E515-D565-4E62-9CF7-99F225467AD7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>
          <a:xfrm>
            <a:off x="755998" y="5078522"/>
            <a:ext cx="6047640" cy="4811399"/>
          </a:xfrm>
        </p:spPr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341507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AE3AEB0E-7D97-48C7-A8C3-F149E1BDF29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17488" y="812800"/>
            <a:ext cx="7123112" cy="4008438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0EA7E515-D565-4E62-9CF7-99F225467AD7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>
          <a:xfrm>
            <a:off x="755998" y="5078522"/>
            <a:ext cx="6047640" cy="4811399"/>
          </a:xfrm>
        </p:spPr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4135576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D6FD72AF-6A61-4C96-8E1F-C08921E68A7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17488" y="812800"/>
            <a:ext cx="7123112" cy="4008438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09678CF2-AE82-48DC-9D5C-1DE75AD75D58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>
          <a:xfrm>
            <a:off x="755998" y="5078522"/>
            <a:ext cx="6047640" cy="4811399"/>
          </a:xfrm>
        </p:spPr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70950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9E4C3120-9471-43B4-8690-6E667DFC711A}" type="datetime1">
              <a:rPr lang="en-US" smtClean="0"/>
              <a:pPr lvl="0"/>
              <a:t>2/14/2022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ECC69CB-A563-47DA-8457-740B20F0DD54}" type="slidenum">
              <a:rPr lang="en-US" altLang="ko-KR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52392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90ADCF2A-CB7E-43DD-B893-F011C9AE3EAC}" type="datetime1">
              <a:rPr lang="en-US" smtClean="0"/>
              <a:pPr lvl="0"/>
              <a:t>2/14/2022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70639989-CEB2-4554-B433-7BF88C3F355A}" type="slidenum">
              <a:rPr lang="en-US" altLang="ko-KR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414694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D4584F0-3956-45E8-92B3-67618C24C242}" type="datetime1">
              <a:rPr lang="en-US" smtClean="0"/>
              <a:pPr lvl="0"/>
              <a:t>2/14/2022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3B72CF31-ABA1-49CC-9950-09C8610F3CA7}" type="slidenum">
              <a:rPr lang="en-US" altLang="ko-KR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030633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10237F61-4E25-4664-9741-081E3E56F273}" type="datetime1">
              <a:rPr lang="en-US" smtClean="0"/>
              <a:pPr lvl="0"/>
              <a:t>2/14/2022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DF91D240-0807-45C9-A5B6-EB89AE162381}" type="slidenum">
              <a:rPr lang="en-US" altLang="ko-KR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65339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2CB99E39-EDF8-4867-B3DC-861AC75549F7}" type="datetime1">
              <a:rPr lang="en-US" smtClean="0"/>
              <a:pPr lvl="0"/>
              <a:t>2/14/2022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E1A6BC86-AB89-413B-AC2A-66388484F8BD}" type="slidenum">
              <a:rPr lang="en-US" altLang="ko-KR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646628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F9EF8444-901A-4613-889B-0F06A2FEAF54}" type="datetime1">
              <a:rPr lang="en-US" smtClean="0"/>
              <a:pPr lvl="0"/>
              <a:t>2/14/2022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CF42C03A-17E9-4AAC-902D-375D444B4475}" type="slidenum">
              <a:rPr lang="en-US" altLang="ko-KR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95782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AE1C98F-8979-4046-8767-1EA98E166D19}" type="datetime1">
              <a:rPr lang="en-US" smtClean="0"/>
              <a:pPr lvl="0"/>
              <a:t>2/14/2022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BB56D241-6A57-45AD-B70F-39A9478F3F2C}" type="slidenum">
              <a:rPr lang="en-US" altLang="ko-KR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6239968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1D7B8564-3877-4FE6-A427-588B2D62A2C3}" type="datetime1">
              <a:rPr lang="en-US" smtClean="0"/>
              <a:pPr lvl="0"/>
              <a:t>2/14/2022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32019F3-C2EF-458E-BBB1-DBCE469B6290}" type="slidenum">
              <a:rPr lang="en-US" altLang="ko-KR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05728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ADD0585A-6780-4382-898F-0544511601F4}" type="datetime1">
              <a:rPr lang="en-US" smtClean="0"/>
              <a:pPr lvl="0"/>
              <a:t>2/14/2022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B96907ED-93D7-419B-937D-AD5A558A3AD6}" type="slidenum">
              <a:rPr lang="en-US" altLang="ko-KR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022402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1FFF36F1-3EB5-4C23-B1F7-080012FC4FA0}" type="datetime1">
              <a:rPr lang="en-US" smtClean="0"/>
              <a:pPr lvl="0"/>
              <a:t>2/14/2022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E7AF274-8778-440A-A533-D5AA87531287}" type="slidenum">
              <a:rPr lang="en-US" altLang="ko-KR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097626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A6F54BBC-F7E8-4134-99BD-E27E323D3EB5}" type="datetime1">
              <a:rPr lang="en-US" smtClean="0"/>
              <a:pPr lvl="0"/>
              <a:t>2/14/2022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430F6C19-D264-4785-821F-2788EFC55AE6}" type="slidenum">
              <a:rPr lang="en-US" altLang="ko-KR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4620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/>
            <a:fld id="{88F9CD5A-E21C-4294-9D7B-17086317870A}" type="datetime1">
              <a:rPr lang="en-US" smtClean="0"/>
              <a:pPr lvl="0"/>
              <a:t>2/14/2022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/>
            <a:fld id="{D28D5237-EEA3-4EFB-97F5-B7B64629968F}" type="slidenum">
              <a:rPr lang="en-US" altLang="ko-KR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431650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attend.hit.ac.kr/app/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3">
            <a:extLst>
              <a:ext uri="{FF2B5EF4-FFF2-40B4-BE49-F238E27FC236}">
                <a16:creationId xmlns:a16="http://schemas.microsoft.com/office/drawing/2014/main" id="{24A55DE5-C500-4200-905C-99142E29FF92}"/>
              </a:ext>
            </a:extLst>
          </p:cNvPr>
          <p:cNvSpPr/>
          <p:nvPr/>
        </p:nvSpPr>
        <p:spPr>
          <a:xfrm>
            <a:off x="2055841" y="2051841"/>
            <a:ext cx="5462610" cy="3091694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*/ f0 1 21600"/>
              <a:gd name="f5" fmla="*/ f1 1 21600"/>
              <a:gd name="f6" fmla="val f2"/>
              <a:gd name="f7" fmla="val f3"/>
              <a:gd name="f8" fmla="+- f7 0 f6"/>
              <a:gd name="f9" fmla="*/ f8 1 21600"/>
              <a:gd name="f10" fmla="*/ f6 1 f9"/>
              <a:gd name="f11" fmla="*/ f7 1 f9"/>
              <a:gd name="f12" fmla="*/ f10 f4 1"/>
              <a:gd name="f13" fmla="*/ f11 f4 1"/>
              <a:gd name="f14" fmla="*/ f11 f5 1"/>
              <a:gd name="f15" fmla="*/ f10 f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2" t="f15" r="f13" b="f14"/>
            <a:pathLst>
              <a:path w="21600" h="21600">
                <a:moveTo>
                  <a:pt x="f2" y="f2"/>
                </a:moveTo>
                <a:lnTo>
                  <a:pt x="f3" y="f2"/>
                </a:lnTo>
                <a:lnTo>
                  <a:pt x="f3" y="f3"/>
                </a:lnTo>
                <a:lnTo>
                  <a:pt x="f2" y="f3"/>
                </a:lnTo>
                <a:lnTo>
                  <a:pt x="f2" y="f2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4" tIns="44997" rIns="90004" bIns="44997" anchor="t" anchorCtr="0" compatLnSpc="0">
            <a:sp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ko-KR" altLang="en-US" sz="6000" b="1" i="0" u="none" strike="noStrike" kern="1200" cap="none" spc="0" baseline="0" dirty="0">
                <a:solidFill>
                  <a:srgbClr val="EE8D95"/>
                </a:solidFill>
                <a:uFillTx/>
                <a:latin typeface="배달의민족 한나체 Pro" panose="020B0600000101010101" pitchFamily="50" charset="-127"/>
                <a:ea typeface="배달의민족 한나체 Pro" panose="020B0600000101010101" pitchFamily="50" charset="-127"/>
                <a:cs typeface="Mangal" pitchFamily="2"/>
              </a:rPr>
              <a:t>대전보건대학교</a:t>
            </a:r>
            <a:endParaRPr lang="en-US" altLang="ko-KR" sz="6000" b="1" i="0" u="none" strike="noStrike" kern="1200" cap="none" spc="0" baseline="0" dirty="0">
              <a:solidFill>
                <a:srgbClr val="EE8D95"/>
              </a:solidFill>
              <a:uFillTx/>
              <a:latin typeface="배달의민족 한나체 Pro" panose="020B0600000101010101" pitchFamily="50" charset="-127"/>
              <a:ea typeface="배달의민족 한나체 Pro" panose="020B0600000101010101" pitchFamily="50" charset="-127"/>
              <a:cs typeface="Mangal" pitchFamily="2"/>
            </a:endParaRPr>
          </a:p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ko-KR" altLang="en-US" sz="6000" b="1" i="0" u="none" strike="noStrike" kern="1200" cap="none" spc="0" baseline="0" dirty="0">
                <a:solidFill>
                  <a:srgbClr val="EE8D95"/>
                </a:solidFill>
                <a:uFillTx/>
                <a:latin typeface="배달의민족 한나체 Pro" panose="020B0600000101010101" pitchFamily="50" charset="-127"/>
                <a:ea typeface="배달의민족 한나체 Pro" panose="020B0600000101010101" pitchFamily="50" charset="-127"/>
                <a:cs typeface="Mangal" pitchFamily="2"/>
              </a:rPr>
              <a:t>통합예술체육과</a:t>
            </a:r>
            <a:endParaRPr lang="en-US" altLang="ko-KR" sz="6000" b="1" i="0" u="none" strike="noStrike" kern="1200" cap="none" spc="0" baseline="0" dirty="0">
              <a:solidFill>
                <a:srgbClr val="EE8D95"/>
              </a:solidFill>
              <a:uFillTx/>
              <a:latin typeface="배달의민족 한나체 Pro" panose="020B0600000101010101" pitchFamily="50" charset="-127"/>
              <a:ea typeface="배달의민족 한나체 Pro" panose="020B0600000101010101" pitchFamily="50" charset="-127"/>
              <a:cs typeface="Mangal" pitchFamily="2"/>
            </a:endParaRPr>
          </a:p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ko-KR" altLang="en-US" sz="6000" b="1" dirty="0">
                <a:solidFill>
                  <a:srgbClr val="EE8D95"/>
                </a:solidFill>
                <a:latin typeface="배달의민족 한나체 Pro" panose="020B0600000101010101" pitchFamily="50" charset="-127"/>
                <a:ea typeface="배달의민족 한나체 Pro" panose="020B0600000101010101" pitchFamily="50" charset="-127"/>
                <a:cs typeface="Mangal" pitchFamily="2"/>
              </a:rPr>
              <a:t>신입생 안내사항</a:t>
            </a:r>
            <a:endParaRPr lang="en-US" altLang="ko-KR" sz="6000" b="1" i="0" u="none" strike="noStrike" kern="1200" cap="none" spc="0" baseline="0" dirty="0">
              <a:solidFill>
                <a:srgbClr val="EE8D95"/>
              </a:solidFill>
              <a:uFillTx/>
              <a:latin typeface="배달의민족 한나체 Pro" panose="020B0600000101010101" pitchFamily="50" charset="-127"/>
              <a:ea typeface="배달의민족 한나체 Pro" panose="020B0600000101010101" pitchFamily="50" charset="-127"/>
              <a:cs typeface="Mangal" pitchFamily="2"/>
            </a:endParaRPr>
          </a:p>
        </p:txBody>
      </p:sp>
      <p:grpSp>
        <p:nvGrpSpPr>
          <p:cNvPr id="6" name="그룹 1">
            <a:extLst>
              <a:ext uri="{FF2B5EF4-FFF2-40B4-BE49-F238E27FC236}">
                <a16:creationId xmlns:a16="http://schemas.microsoft.com/office/drawing/2014/main" id="{E4545E3F-6189-4617-BE63-32DC0EA70437}"/>
              </a:ext>
            </a:extLst>
          </p:cNvPr>
          <p:cNvGrpSpPr/>
          <p:nvPr/>
        </p:nvGrpSpPr>
        <p:grpSpPr>
          <a:xfrm>
            <a:off x="7970760" y="2172116"/>
            <a:ext cx="3376440" cy="2684891"/>
            <a:chOff x="7970760" y="1598042"/>
            <a:chExt cx="3376440" cy="1866601"/>
          </a:xfrm>
        </p:grpSpPr>
        <p:sp>
          <p:nvSpPr>
            <p:cNvPr id="7" name="이등변 삼각형 4">
              <a:extLst>
                <a:ext uri="{FF2B5EF4-FFF2-40B4-BE49-F238E27FC236}">
                  <a16:creationId xmlns:a16="http://schemas.microsoft.com/office/drawing/2014/main" id="{B8FEB176-5CEC-4F39-A41D-66ED43D1EE1B}"/>
                </a:ext>
              </a:extLst>
            </p:cNvPr>
            <p:cNvSpPr/>
            <p:nvPr/>
          </p:nvSpPr>
          <p:spPr>
            <a:xfrm>
              <a:off x="7970760" y="1598042"/>
              <a:ext cx="2165399" cy="1866601"/>
            </a:xfrm>
            <a:custGeom>
              <a:avLst>
                <a:gd name="f0" fmla="val 10800"/>
              </a:avLst>
              <a:gdLst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0"/>
                <a:gd name="f7" fmla="val 21600"/>
                <a:gd name="f8" fmla="val -2147483647"/>
                <a:gd name="f9" fmla="val 2147483647"/>
                <a:gd name="f10" fmla="+- 0 0 0"/>
                <a:gd name="f11" fmla="*/ f4 1 21600"/>
                <a:gd name="f12" fmla="*/ f5 1 21600"/>
                <a:gd name="f13" fmla="val f6"/>
                <a:gd name="f14" fmla="val f7"/>
                <a:gd name="f15" fmla="pin 0 f0 21600"/>
                <a:gd name="f16" fmla="*/ f10 f1 1"/>
                <a:gd name="f17" fmla="+- f14 0 f13"/>
                <a:gd name="f18" fmla="val f15"/>
                <a:gd name="f19" fmla="*/ f15 f11 1"/>
                <a:gd name="f20" fmla="*/ 0 f12 1"/>
                <a:gd name="f21" fmla="*/ f16 1 f3"/>
                <a:gd name="f22" fmla="*/ f17 1 21600"/>
                <a:gd name="f23" fmla="*/ f18 1 2"/>
                <a:gd name="f24" fmla="+- 21600 0 f18"/>
                <a:gd name="f25" fmla="+- f21 0 f2"/>
                <a:gd name="f26" fmla="*/ 18000 f22 1"/>
                <a:gd name="f27" fmla="*/ 10800 f22 1"/>
                <a:gd name="f28" fmla="*/ 0 f22 1"/>
                <a:gd name="f29" fmla="*/ 21600 f22 1"/>
                <a:gd name="f30" fmla="+- f23 10800 0"/>
                <a:gd name="f31" fmla="*/ f24 1 2"/>
                <a:gd name="f32" fmla="*/ f23 f11 1"/>
                <a:gd name="f33" fmla="+- 21600 0 f31"/>
                <a:gd name="f34" fmla="*/ f27 1 f22"/>
                <a:gd name="f35" fmla="*/ f28 1 f22"/>
                <a:gd name="f36" fmla="*/ f29 1 f22"/>
                <a:gd name="f37" fmla="*/ f26 1 f22"/>
                <a:gd name="f38" fmla="*/ f30 f11 1"/>
                <a:gd name="f39" fmla="*/ f37 f12 1"/>
                <a:gd name="f40" fmla="*/ f34 f12 1"/>
                <a:gd name="f41" fmla="*/ f34 f11 1"/>
                <a:gd name="f42" fmla="*/ f35 f12 1"/>
                <a:gd name="f43" fmla="*/ f35 f11 1"/>
                <a:gd name="f44" fmla="*/ f36 f12 1"/>
                <a:gd name="f45" fmla="*/ f36 f11 1"/>
                <a:gd name="f46" fmla="*/ f33 f11 1"/>
              </a:gdLst>
              <a:ahLst>
                <a:ahXY gdRefX="f0" minX="f6" maxX="f7">
                  <a:pos x="f19" y="f20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5">
                  <a:pos x="f41" y="f42"/>
                </a:cxn>
                <a:cxn ang="f25">
                  <a:pos x="f32" y="f40"/>
                </a:cxn>
                <a:cxn ang="f25">
                  <a:pos x="f43" y="f44"/>
                </a:cxn>
                <a:cxn ang="f25">
                  <a:pos x="f41" y="f44"/>
                </a:cxn>
                <a:cxn ang="f25">
                  <a:pos x="f45" y="f44"/>
                </a:cxn>
                <a:cxn ang="f25">
                  <a:pos x="f46" y="f40"/>
                </a:cxn>
              </a:cxnLst>
              <a:rect l="f32" t="f40" r="f38" b="f39"/>
              <a:pathLst>
                <a:path w="21600" h="21600">
                  <a:moveTo>
                    <a:pt x="f18" y="f6"/>
                  </a:moveTo>
                  <a:lnTo>
                    <a:pt x="f7" y="f7"/>
                  </a:lnTo>
                  <a:lnTo>
                    <a:pt x="f6" y="f7"/>
                  </a:lnTo>
                  <a:close/>
                </a:path>
              </a:pathLst>
            </a:custGeom>
            <a:solidFill>
              <a:srgbClr val="ED636D">
                <a:alpha val="70000"/>
              </a:srgbClr>
            </a:solidFill>
            <a:ln>
              <a:noFill/>
              <a:prstDash val="solid"/>
            </a:ln>
          </p:spPr>
          <p:txBody>
            <a:bodyPr vert="horz" wrap="square" lIns="90004" tIns="44997" rIns="90004" bIns="44997" anchor="ctr" anchorCtr="0" compatLnSpc="0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 dirty="0">
                <a:solidFill>
                  <a:srgbClr val="000000"/>
                </a:solidFill>
                <a:uFillTx/>
                <a:latin typeface="굴림" pitchFamily="18"/>
                <a:ea typeface="굴림" pitchFamily="2"/>
                <a:cs typeface="Mangal" pitchFamily="2"/>
              </a:endParaRPr>
            </a:p>
          </p:txBody>
        </p:sp>
        <p:sp>
          <p:nvSpPr>
            <p:cNvPr id="8" name="이등변 삼각형 8">
              <a:extLst>
                <a:ext uri="{FF2B5EF4-FFF2-40B4-BE49-F238E27FC236}">
                  <a16:creationId xmlns:a16="http://schemas.microsoft.com/office/drawing/2014/main" id="{E413E01C-A6EC-4ABD-A9F5-16626182D809}"/>
                </a:ext>
              </a:extLst>
            </p:cNvPr>
            <p:cNvSpPr/>
            <p:nvPr/>
          </p:nvSpPr>
          <p:spPr>
            <a:xfrm>
              <a:off x="9181801" y="1598042"/>
              <a:ext cx="2165399" cy="1866601"/>
            </a:xfrm>
            <a:custGeom>
              <a:avLst>
                <a:gd name="f0" fmla="val 10800"/>
              </a:avLst>
              <a:gdLst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0"/>
                <a:gd name="f7" fmla="val 21600"/>
                <a:gd name="f8" fmla="val -2147483647"/>
                <a:gd name="f9" fmla="val 2147483647"/>
                <a:gd name="f10" fmla="+- 0 0 0"/>
                <a:gd name="f11" fmla="*/ f4 1 21600"/>
                <a:gd name="f12" fmla="*/ f5 1 21600"/>
                <a:gd name="f13" fmla="val f6"/>
                <a:gd name="f14" fmla="val f7"/>
                <a:gd name="f15" fmla="pin 0 f0 21600"/>
                <a:gd name="f16" fmla="*/ f10 f1 1"/>
                <a:gd name="f17" fmla="+- f14 0 f13"/>
                <a:gd name="f18" fmla="val f15"/>
                <a:gd name="f19" fmla="*/ f15 f11 1"/>
                <a:gd name="f20" fmla="*/ 0 f12 1"/>
                <a:gd name="f21" fmla="*/ f16 1 f3"/>
                <a:gd name="f22" fmla="*/ f17 1 21600"/>
                <a:gd name="f23" fmla="*/ f18 1 2"/>
                <a:gd name="f24" fmla="+- 21600 0 f18"/>
                <a:gd name="f25" fmla="+- f21 0 f2"/>
                <a:gd name="f26" fmla="*/ 18000 f22 1"/>
                <a:gd name="f27" fmla="*/ 10800 f22 1"/>
                <a:gd name="f28" fmla="*/ 0 f22 1"/>
                <a:gd name="f29" fmla="*/ 21600 f22 1"/>
                <a:gd name="f30" fmla="+- f23 10800 0"/>
                <a:gd name="f31" fmla="*/ f24 1 2"/>
                <a:gd name="f32" fmla="*/ f23 f11 1"/>
                <a:gd name="f33" fmla="+- 21600 0 f31"/>
                <a:gd name="f34" fmla="*/ f27 1 f22"/>
                <a:gd name="f35" fmla="*/ f28 1 f22"/>
                <a:gd name="f36" fmla="*/ f29 1 f22"/>
                <a:gd name="f37" fmla="*/ f26 1 f22"/>
                <a:gd name="f38" fmla="*/ f30 f11 1"/>
                <a:gd name="f39" fmla="*/ f37 f12 1"/>
                <a:gd name="f40" fmla="*/ f34 f12 1"/>
                <a:gd name="f41" fmla="*/ f34 f11 1"/>
                <a:gd name="f42" fmla="*/ f35 f12 1"/>
                <a:gd name="f43" fmla="*/ f35 f11 1"/>
                <a:gd name="f44" fmla="*/ f36 f12 1"/>
                <a:gd name="f45" fmla="*/ f36 f11 1"/>
                <a:gd name="f46" fmla="*/ f33 f11 1"/>
              </a:gdLst>
              <a:ahLst>
                <a:ahXY gdRefX="f0" minX="f6" maxX="f7">
                  <a:pos x="f19" y="f20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5">
                  <a:pos x="f41" y="f42"/>
                </a:cxn>
                <a:cxn ang="f25">
                  <a:pos x="f32" y="f40"/>
                </a:cxn>
                <a:cxn ang="f25">
                  <a:pos x="f43" y="f44"/>
                </a:cxn>
                <a:cxn ang="f25">
                  <a:pos x="f41" y="f44"/>
                </a:cxn>
                <a:cxn ang="f25">
                  <a:pos x="f45" y="f44"/>
                </a:cxn>
                <a:cxn ang="f25">
                  <a:pos x="f46" y="f40"/>
                </a:cxn>
              </a:cxnLst>
              <a:rect l="f32" t="f40" r="f38" b="f39"/>
              <a:pathLst>
                <a:path w="21600" h="21600">
                  <a:moveTo>
                    <a:pt x="f18" y="f6"/>
                  </a:moveTo>
                  <a:lnTo>
                    <a:pt x="f7" y="f7"/>
                  </a:lnTo>
                  <a:lnTo>
                    <a:pt x="f6" y="f7"/>
                  </a:lnTo>
                  <a:close/>
                </a:path>
              </a:pathLst>
            </a:custGeom>
            <a:solidFill>
              <a:srgbClr val="1097D0">
                <a:alpha val="30000"/>
              </a:srgbClr>
            </a:solidFill>
            <a:ln>
              <a:noFill/>
              <a:prstDash val="solid"/>
            </a:ln>
          </p:spPr>
          <p:txBody>
            <a:bodyPr vert="horz" wrap="square" lIns="90004" tIns="44997" rIns="90004" bIns="44997" anchor="ctr" anchorCtr="0" compatLnSpc="0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굴림" pitchFamily="18"/>
                <a:ea typeface="굴림" pitchFamily="2"/>
                <a:cs typeface="Mangal" pitchFamily="2"/>
              </a:endParaRPr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각 삼각형 25">
            <a:extLst>
              <a:ext uri="{FF2B5EF4-FFF2-40B4-BE49-F238E27FC236}">
                <a16:creationId xmlns:a16="http://schemas.microsoft.com/office/drawing/2014/main" id="{5929DF05-C5D4-492A-8C96-9A11B14AAA35}"/>
              </a:ext>
            </a:extLst>
          </p:cNvPr>
          <p:cNvSpPr/>
          <p:nvPr/>
        </p:nvSpPr>
        <p:spPr>
          <a:xfrm rot="10799991">
            <a:off x="8071189" y="-14832"/>
            <a:ext cx="4142881" cy="6821277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21600"/>
              <a:gd name="f7" fmla="+- 0 0 0"/>
              <a:gd name="f8" fmla="*/ f3 1 21600"/>
              <a:gd name="f9" fmla="*/ f4 1 21600"/>
              <a:gd name="f10" fmla="val f5"/>
              <a:gd name="f11" fmla="val f6"/>
              <a:gd name="f12" fmla="*/ f7 f0 1"/>
              <a:gd name="f13" fmla="+- f11 0 f10"/>
              <a:gd name="f14" fmla="*/ f12 1 f2"/>
              <a:gd name="f15" fmla="*/ f13 1 21600"/>
              <a:gd name="f16" fmla="+- f14 0 f1"/>
              <a:gd name="f17" fmla="*/ 1900 f15 1"/>
              <a:gd name="f18" fmla="*/ 12700 f15 1"/>
              <a:gd name="f19" fmla="*/ 19700 f15 1"/>
              <a:gd name="f20" fmla="*/ 10800 f15 1"/>
              <a:gd name="f21" fmla="*/ 0 f15 1"/>
              <a:gd name="f22" fmla="*/ 5400 f15 1"/>
              <a:gd name="f23" fmla="*/ 21600 f15 1"/>
              <a:gd name="f24" fmla="*/ 16200 f15 1"/>
              <a:gd name="f25" fmla="*/ f20 1 f15"/>
              <a:gd name="f26" fmla="*/ f21 1 f15"/>
              <a:gd name="f27" fmla="*/ f22 1 f15"/>
              <a:gd name="f28" fmla="*/ f23 1 f15"/>
              <a:gd name="f29" fmla="*/ f24 1 f15"/>
              <a:gd name="f30" fmla="*/ f17 1 f15"/>
              <a:gd name="f31" fmla="*/ f18 1 f15"/>
              <a:gd name="f32" fmla="*/ f19 1 f15"/>
              <a:gd name="f33" fmla="*/ f30 f8 1"/>
              <a:gd name="f34" fmla="*/ f31 f8 1"/>
              <a:gd name="f35" fmla="*/ f32 f9 1"/>
              <a:gd name="f36" fmla="*/ f31 f9 1"/>
              <a:gd name="f37" fmla="*/ f25 f8 1"/>
              <a:gd name="f38" fmla="*/ f26 f9 1"/>
              <a:gd name="f39" fmla="*/ f27 f8 1"/>
              <a:gd name="f40" fmla="*/ f25 f9 1"/>
              <a:gd name="f41" fmla="*/ f26 f8 1"/>
              <a:gd name="f42" fmla="*/ f28 f9 1"/>
              <a:gd name="f43" fmla="*/ f28 f8 1"/>
              <a:gd name="f44" fmla="*/ f29 f8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16">
                <a:pos x="f37" y="f38"/>
              </a:cxn>
              <a:cxn ang="f16">
                <a:pos x="f39" y="f40"/>
              </a:cxn>
              <a:cxn ang="f16">
                <a:pos x="f41" y="f42"/>
              </a:cxn>
              <a:cxn ang="f16">
                <a:pos x="f37" y="f42"/>
              </a:cxn>
              <a:cxn ang="f16">
                <a:pos x="f43" y="f42"/>
              </a:cxn>
              <a:cxn ang="f16">
                <a:pos x="f44" y="f40"/>
              </a:cxn>
            </a:cxnLst>
            <a:rect l="f33" t="f36" r="f34" b="f35"/>
            <a:pathLst>
              <a:path w="21600" h="21600">
                <a:moveTo>
                  <a:pt x="f5" y="f5"/>
                </a:moveTo>
                <a:lnTo>
                  <a:pt x="f6" y="f6"/>
                </a:lnTo>
                <a:lnTo>
                  <a:pt x="f5" y="f6"/>
                </a:lnTo>
                <a:lnTo>
                  <a:pt x="f5" y="f5"/>
                </a:lnTo>
                <a:close/>
              </a:path>
            </a:pathLst>
          </a:custGeom>
          <a:solidFill>
            <a:schemeClr val="accent2">
              <a:lumMod val="40000"/>
              <a:lumOff val="60000"/>
            </a:schemeClr>
          </a:solidFill>
          <a:ln>
            <a:noFill/>
            <a:prstDash val="solid"/>
          </a:ln>
        </p:spPr>
        <p:txBody>
          <a:bodyPr vert="horz" wrap="square" lIns="91440" tIns="45720" rIns="91440" bIns="45720" anchor="ctr" anchorCtr="0" compatLnSpc="0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굴림" pitchFamily="18"/>
              <a:ea typeface="굴림" pitchFamily="2"/>
              <a:cs typeface="Mangal" pitchFamily="2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711BB9B4-7AFC-4EEC-BD27-088BCA435FF4}"/>
              </a:ext>
            </a:extLst>
          </p:cNvPr>
          <p:cNvSpPr/>
          <p:nvPr/>
        </p:nvSpPr>
        <p:spPr>
          <a:xfrm>
            <a:off x="860277" y="1749931"/>
            <a:ext cx="8307474" cy="3691859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*/ f0 1 21600"/>
              <a:gd name="f5" fmla="*/ f1 1 21600"/>
              <a:gd name="f6" fmla="val f2"/>
              <a:gd name="f7" fmla="val f3"/>
              <a:gd name="f8" fmla="+- f7 0 f6"/>
              <a:gd name="f9" fmla="*/ f8 1 21600"/>
              <a:gd name="f10" fmla="*/ f6 1 f9"/>
              <a:gd name="f11" fmla="*/ f7 1 f9"/>
              <a:gd name="f12" fmla="*/ f10 f4 1"/>
              <a:gd name="f13" fmla="*/ f11 f4 1"/>
              <a:gd name="f14" fmla="*/ f11 f5 1"/>
              <a:gd name="f15" fmla="*/ f10 f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2" t="f15" r="f13" b="f14"/>
            <a:pathLst>
              <a:path w="21600" h="21600">
                <a:moveTo>
                  <a:pt x="f2" y="f2"/>
                </a:moveTo>
                <a:lnTo>
                  <a:pt x="f3" y="f2"/>
                </a:lnTo>
                <a:lnTo>
                  <a:pt x="f3" y="f3"/>
                </a:lnTo>
                <a:lnTo>
                  <a:pt x="f2" y="f3"/>
                </a:lnTo>
                <a:lnTo>
                  <a:pt x="f2" y="f2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4" tIns="44997" rIns="90004" bIns="44997" anchor="t" anchorCtr="0" compatLnSpc="0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ko-KR" altLang="en-US" sz="2400" b="0" i="0" u="none" strike="noStrike" kern="1200" cap="none" spc="0" baseline="0" dirty="0">
                <a:solidFill>
                  <a:srgbClr val="5D5B5B"/>
                </a:solidFill>
                <a:uFillTx/>
                <a:latin typeface="제주고딕" pitchFamily="18"/>
                <a:ea typeface="제주고딕" pitchFamily="2"/>
                <a:cs typeface="Mangal" pitchFamily="2"/>
              </a:rPr>
              <a:t>안녕하세요</a:t>
            </a:r>
            <a:r>
              <a:rPr lang="en-US" altLang="ko-KR" sz="2400" b="0" i="0" u="none" strike="noStrike" kern="1200" cap="none" spc="0" baseline="0" dirty="0">
                <a:solidFill>
                  <a:srgbClr val="5D5B5B"/>
                </a:solidFill>
                <a:uFillTx/>
                <a:latin typeface="제주고딕" pitchFamily="18"/>
                <a:ea typeface="제주고딕" pitchFamily="2"/>
                <a:cs typeface="Mangal" pitchFamily="2"/>
              </a:rPr>
              <a:t>. </a:t>
            </a:r>
            <a:r>
              <a:rPr lang="ko-KR" altLang="en-US" sz="2400" b="0" i="0" u="none" strike="noStrike" kern="1200" cap="none" spc="0" baseline="0" dirty="0">
                <a:solidFill>
                  <a:srgbClr val="5D5B5B"/>
                </a:solidFill>
                <a:uFillTx/>
                <a:latin typeface="제주고딕" pitchFamily="18"/>
                <a:ea typeface="제주고딕" pitchFamily="2"/>
                <a:cs typeface="Mangal" pitchFamily="2"/>
              </a:rPr>
              <a:t>통합예술체육과 조교입니다</a:t>
            </a:r>
            <a:r>
              <a:rPr lang="en-US" altLang="ko-KR" sz="2400" b="0" i="0" u="none" strike="noStrike" kern="1200" cap="none" spc="0" baseline="0" dirty="0">
                <a:solidFill>
                  <a:srgbClr val="5D5B5B"/>
                </a:solidFill>
                <a:uFillTx/>
                <a:latin typeface="제주고딕" pitchFamily="18"/>
                <a:ea typeface="제주고딕" pitchFamily="2"/>
                <a:cs typeface="Mangal" pitchFamily="2"/>
              </a:rPr>
              <a:t>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altLang="ko-KR" sz="2400" b="0" i="0" u="none" strike="noStrike" kern="1200" cap="none" spc="0" baseline="0" dirty="0">
              <a:solidFill>
                <a:srgbClr val="5D5B5B"/>
              </a:solidFill>
              <a:uFillTx/>
              <a:latin typeface="제주고딕" pitchFamily="18"/>
              <a:ea typeface="제주고딕" pitchFamily="2"/>
              <a:cs typeface="Mangal" pitchFamily="2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altLang="ko-KR" sz="2400" b="0" i="0" u="none" strike="noStrike" kern="1200" cap="none" spc="0" baseline="0" dirty="0">
                <a:solidFill>
                  <a:srgbClr val="5D5B5B"/>
                </a:solidFill>
                <a:uFillTx/>
                <a:latin typeface="제주고딕" pitchFamily="18"/>
                <a:ea typeface="제주고딕" pitchFamily="2"/>
                <a:cs typeface="Mangal" pitchFamily="2"/>
              </a:rPr>
              <a:t>2022</a:t>
            </a:r>
            <a:r>
              <a:rPr lang="ko-KR" altLang="en-US" sz="2400" b="0" i="0" u="none" strike="noStrike" kern="1200" cap="none" spc="0" baseline="0" dirty="0">
                <a:solidFill>
                  <a:srgbClr val="5D5B5B"/>
                </a:solidFill>
                <a:uFillTx/>
                <a:latin typeface="제주고딕" pitchFamily="18"/>
                <a:ea typeface="제주고딕" pitchFamily="2"/>
                <a:cs typeface="Mangal" pitchFamily="2"/>
              </a:rPr>
              <a:t>학년도 통합예술체육과 신입생으로 들어오신 것을 환영합니다</a:t>
            </a:r>
            <a:r>
              <a:rPr lang="en-US" altLang="ko-KR" sz="2400" b="0" i="0" u="none" strike="noStrike" kern="1200" cap="none" spc="0" baseline="0" dirty="0">
                <a:solidFill>
                  <a:srgbClr val="5D5B5B"/>
                </a:solidFill>
                <a:uFillTx/>
                <a:latin typeface="제주고딕" pitchFamily="18"/>
                <a:ea typeface="제주고딕" pitchFamily="2"/>
                <a:cs typeface="Mangal" pitchFamily="2"/>
              </a:rPr>
              <a:t>.</a:t>
            </a:r>
          </a:p>
          <a:p>
            <a:pPr lvl="0" defTabSz="9144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ko-KR" altLang="en-US" sz="2400" dirty="0">
                <a:solidFill>
                  <a:srgbClr val="5D5B5B"/>
                </a:solidFill>
                <a:latin typeface="제주고딕" pitchFamily="18"/>
                <a:ea typeface="제주고딕" pitchFamily="2"/>
                <a:cs typeface="Mangal" pitchFamily="2"/>
              </a:rPr>
              <a:t>직접 만나서 입학식을 하면 좋았겠지만</a:t>
            </a:r>
            <a:r>
              <a:rPr lang="en-US" altLang="ko-KR" sz="2400" dirty="0">
                <a:solidFill>
                  <a:srgbClr val="5D5B5B"/>
                </a:solidFill>
                <a:latin typeface="제주고딕" pitchFamily="18"/>
                <a:ea typeface="제주고딕" pitchFamily="2"/>
                <a:cs typeface="Mangal" pitchFamily="2"/>
              </a:rPr>
              <a:t>,</a:t>
            </a:r>
          </a:p>
          <a:p>
            <a:pPr lvl="0" defTabSz="9144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ko-KR" altLang="en-US" sz="2400" dirty="0">
                <a:solidFill>
                  <a:srgbClr val="5D5B5B"/>
                </a:solidFill>
                <a:latin typeface="제주고딕" pitchFamily="18"/>
                <a:ea typeface="제주고딕" pitchFamily="2"/>
                <a:cs typeface="Mangal" pitchFamily="2"/>
              </a:rPr>
              <a:t>현재 코로나바이러스로 인하여 진행하지 못하고 서면으로 말씀드리는 점 신입생 여러분의 너그러운 이해 부탁드립니다</a:t>
            </a:r>
            <a:r>
              <a:rPr lang="en-US" altLang="ko-KR" sz="2400" dirty="0">
                <a:solidFill>
                  <a:srgbClr val="5D5B5B"/>
                </a:solidFill>
                <a:latin typeface="제주고딕" pitchFamily="18"/>
                <a:ea typeface="제주고딕" pitchFamily="2"/>
                <a:cs typeface="Mangal" pitchFamily="2"/>
              </a:rPr>
              <a:t>.</a:t>
            </a:r>
          </a:p>
          <a:p>
            <a:pPr lvl="0" defTabSz="9144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altLang="ko-KR" sz="2400" dirty="0">
              <a:solidFill>
                <a:srgbClr val="5D5B5B"/>
              </a:solidFill>
              <a:latin typeface="제주고딕" pitchFamily="18"/>
              <a:ea typeface="제주고딕" pitchFamily="2"/>
              <a:cs typeface="Mangal" pitchFamily="2"/>
            </a:endParaRPr>
          </a:p>
          <a:p>
            <a:pPr lvl="0" defTabSz="9144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ko-KR" altLang="en-US" sz="2400" dirty="0">
                <a:solidFill>
                  <a:srgbClr val="5D5B5B"/>
                </a:solidFill>
                <a:latin typeface="제주고딕" pitchFamily="18"/>
                <a:ea typeface="제주고딕" pitchFamily="2"/>
                <a:cs typeface="Mangal" pitchFamily="2"/>
              </a:rPr>
              <a:t>지금부터 안내사항에 대해 말씀드리겠습니다</a:t>
            </a:r>
            <a:r>
              <a:rPr lang="en-US" altLang="ko-KR" sz="2400" dirty="0">
                <a:solidFill>
                  <a:srgbClr val="5D5B5B"/>
                </a:solidFill>
                <a:latin typeface="제주고딕" pitchFamily="18"/>
                <a:ea typeface="제주고딕" pitchFamily="2"/>
                <a:cs typeface="Mangal" pitchFamily="2"/>
              </a:rPr>
              <a:t>. </a:t>
            </a:r>
          </a:p>
        </p:txBody>
      </p:sp>
      <p:sp>
        <p:nvSpPr>
          <p:cNvPr id="6" name="직각 삼각형 8">
            <a:extLst>
              <a:ext uri="{FF2B5EF4-FFF2-40B4-BE49-F238E27FC236}">
                <a16:creationId xmlns:a16="http://schemas.microsoft.com/office/drawing/2014/main" id="{866AB28A-89E6-4193-BFC6-8DDD8E04EF67}"/>
              </a:ext>
            </a:extLst>
          </p:cNvPr>
          <p:cNvSpPr/>
          <p:nvPr/>
        </p:nvSpPr>
        <p:spPr>
          <a:xfrm flipH="1">
            <a:off x="8048850" y="0"/>
            <a:ext cx="4143155" cy="6858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360"/>
              <a:gd name="f8" fmla="+- 0 0 -180"/>
              <a:gd name="f9" fmla="+- 0 0 -90"/>
              <a:gd name="f10" fmla="abs f3"/>
              <a:gd name="f11" fmla="abs f4"/>
              <a:gd name="f12" fmla="abs f5"/>
              <a:gd name="f13" fmla="val f6"/>
              <a:gd name="f14" fmla="*/ f7 f0 1"/>
              <a:gd name="f15" fmla="*/ f8 f0 1"/>
              <a:gd name="f16" fmla="*/ f9 f0 1"/>
              <a:gd name="f17" fmla="?: f10 f3 1"/>
              <a:gd name="f18" fmla="?: f11 f4 1"/>
              <a:gd name="f19" fmla="?: f12 f5 1"/>
              <a:gd name="f20" fmla="*/ f14 1 f2"/>
              <a:gd name="f21" fmla="*/ f15 1 f2"/>
              <a:gd name="f22" fmla="*/ f16 1 f2"/>
              <a:gd name="f23" fmla="*/ f17 1 21600"/>
              <a:gd name="f24" fmla="*/ f18 1 21600"/>
              <a:gd name="f25" fmla="*/ 21600 f17 1"/>
              <a:gd name="f26" fmla="*/ 21600 f18 1"/>
              <a:gd name="f27" fmla="+- f20 0 f1"/>
              <a:gd name="f28" fmla="+- f21 0 f1"/>
              <a:gd name="f29" fmla="+- f22 0 f1"/>
              <a:gd name="f30" fmla="min f24 f23"/>
              <a:gd name="f31" fmla="*/ f25 1 f19"/>
              <a:gd name="f32" fmla="*/ f26 1 f19"/>
              <a:gd name="f33" fmla="val f31"/>
              <a:gd name="f34" fmla="val f32"/>
              <a:gd name="f35" fmla="*/ f13 f30 1"/>
              <a:gd name="f36" fmla="+- f34 0 f13"/>
              <a:gd name="f37" fmla="+- f33 0 f13"/>
              <a:gd name="f38" fmla="*/ f34 f30 1"/>
              <a:gd name="f39" fmla="*/ f33 f30 1"/>
              <a:gd name="f40" fmla="*/ f36 1 2"/>
              <a:gd name="f41" fmla="*/ f37 1 2"/>
              <a:gd name="f42" fmla="*/ f37 1 12"/>
              <a:gd name="f43" fmla="*/ f36 7 1"/>
              <a:gd name="f44" fmla="*/ f37 7 1"/>
              <a:gd name="f45" fmla="*/ f36 11 1"/>
              <a:gd name="f46" fmla="+- f13 f40 0"/>
              <a:gd name="f47" fmla="+- f13 f41 0"/>
              <a:gd name="f48" fmla="*/ f43 1 12"/>
              <a:gd name="f49" fmla="*/ f44 1 12"/>
              <a:gd name="f50" fmla="*/ f45 1 12"/>
              <a:gd name="f51" fmla="*/ f42 f30 1"/>
              <a:gd name="f52" fmla="*/ f48 f30 1"/>
              <a:gd name="f53" fmla="*/ f49 f30 1"/>
              <a:gd name="f54" fmla="*/ f50 f30 1"/>
              <a:gd name="f55" fmla="*/ f47 f30 1"/>
              <a:gd name="f56" fmla="*/ f46 f3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7">
                <a:pos x="f35" y="f35"/>
              </a:cxn>
              <a:cxn ang="f28">
                <a:pos x="f35" y="f38"/>
              </a:cxn>
              <a:cxn ang="f28">
                <a:pos x="f39" y="f38"/>
              </a:cxn>
              <a:cxn ang="f29">
                <a:pos x="f55" y="f56"/>
              </a:cxn>
            </a:cxnLst>
            <a:rect l="f51" t="f52" r="f53" b="f54"/>
            <a:pathLst>
              <a:path>
                <a:moveTo>
                  <a:pt x="f35" y="f38"/>
                </a:moveTo>
                <a:lnTo>
                  <a:pt x="f35" y="f35"/>
                </a:lnTo>
                <a:lnTo>
                  <a:pt x="f39" y="f38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1F497D"/>
              </a:solidFill>
              <a:uFillTx/>
              <a:latin typeface="제주고딕" pitchFamily="2"/>
              <a:ea typeface="맑은 고딕"/>
            </a:endParaRPr>
          </a:p>
        </p:txBody>
      </p:sp>
    </p:spTree>
    <p:extLst>
      <p:ext uri="{BB962C8B-B14F-4D97-AF65-F5344CB8AC3E}">
        <p14:creationId xmlns:p14="http://schemas.microsoft.com/office/powerpoint/2010/main" val="31261509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6">
            <a:extLst>
              <a:ext uri="{FF2B5EF4-FFF2-40B4-BE49-F238E27FC236}">
                <a16:creationId xmlns:a16="http://schemas.microsoft.com/office/drawing/2014/main" id="{F4C3E4AB-CC67-42BA-A4FB-47B69AD33986}"/>
              </a:ext>
            </a:extLst>
          </p:cNvPr>
          <p:cNvSpPr/>
          <p:nvPr/>
        </p:nvSpPr>
        <p:spPr>
          <a:xfrm>
            <a:off x="486360" y="149038"/>
            <a:ext cx="1830551" cy="824407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*/ f0 1 21600"/>
              <a:gd name="f5" fmla="*/ f1 1 21600"/>
              <a:gd name="f6" fmla="val f2"/>
              <a:gd name="f7" fmla="val f3"/>
              <a:gd name="f8" fmla="+- f7 0 f6"/>
              <a:gd name="f9" fmla="*/ f8 1 21600"/>
              <a:gd name="f10" fmla="*/ f6 1 f9"/>
              <a:gd name="f11" fmla="*/ f7 1 f9"/>
              <a:gd name="f12" fmla="*/ f10 f4 1"/>
              <a:gd name="f13" fmla="*/ f11 f4 1"/>
              <a:gd name="f14" fmla="*/ f11 f5 1"/>
              <a:gd name="f15" fmla="*/ f10 f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2" t="f15" r="f13" b="f14"/>
            <a:pathLst>
              <a:path w="21600" h="21600">
                <a:moveTo>
                  <a:pt x="f2" y="f2"/>
                </a:moveTo>
                <a:lnTo>
                  <a:pt x="f3" y="f2"/>
                </a:lnTo>
                <a:lnTo>
                  <a:pt x="f3" y="f3"/>
                </a:lnTo>
                <a:lnTo>
                  <a:pt x="f2" y="f3"/>
                </a:lnTo>
                <a:lnTo>
                  <a:pt x="f2" y="f2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none" lIns="90004" tIns="44997" rIns="90004" bIns="44997" anchor="t" anchorCtr="0" compatLnSpc="0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4400" b="1" i="0" u="none" strike="noStrike" kern="1200" cap="none" spc="0" baseline="0" dirty="0">
                <a:solidFill>
                  <a:srgbClr val="5D5B5B"/>
                </a:solidFill>
                <a:uFillTx/>
                <a:latin typeface="제주고딕" pitchFamily="18"/>
                <a:ea typeface="제주고딕" pitchFamily="2"/>
                <a:cs typeface="Mangal" pitchFamily="2"/>
              </a:rPr>
              <a:t>IN</a:t>
            </a:r>
            <a:r>
              <a:rPr lang="en-US" sz="4400" b="1" i="0" u="none" strike="noStrike" kern="1200" cap="none" spc="0" baseline="0" dirty="0">
                <a:solidFill>
                  <a:srgbClr val="686767"/>
                </a:solidFill>
                <a:uFillTx/>
                <a:latin typeface="제주고딕" pitchFamily="18"/>
                <a:ea typeface="제주고딕" pitchFamily="2"/>
                <a:cs typeface="Mangal" pitchFamily="2"/>
              </a:rPr>
              <a:t>DE</a:t>
            </a:r>
            <a:r>
              <a:rPr lang="en-US" sz="4400" b="1" i="0" u="none" strike="noStrike" kern="1200" cap="none" spc="0" baseline="0" dirty="0">
                <a:solidFill>
                  <a:srgbClr val="5D5B5B"/>
                </a:solidFill>
                <a:uFillTx/>
                <a:latin typeface="제주고딕" pitchFamily="18"/>
                <a:ea typeface="제주고딕" pitchFamily="2"/>
                <a:cs typeface="Mangal" pitchFamily="2"/>
              </a:rPr>
              <a:t>X</a:t>
            </a:r>
          </a:p>
        </p:txBody>
      </p:sp>
      <p:sp>
        <p:nvSpPr>
          <p:cNvPr id="3" name="직선 연결선 26">
            <a:extLst>
              <a:ext uri="{FF2B5EF4-FFF2-40B4-BE49-F238E27FC236}">
                <a16:creationId xmlns:a16="http://schemas.microsoft.com/office/drawing/2014/main" id="{616AC5F6-84F7-4879-B379-958784BD72E6}"/>
              </a:ext>
            </a:extLst>
          </p:cNvPr>
          <p:cNvSpPr/>
          <p:nvPr/>
        </p:nvSpPr>
        <p:spPr>
          <a:xfrm>
            <a:off x="245159" y="883795"/>
            <a:ext cx="2423516" cy="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180"/>
              <a:gd name="f8" fmla="+- 0 0 -360"/>
              <a:gd name="f9" fmla="abs f3"/>
              <a:gd name="f10" fmla="abs f4"/>
              <a:gd name="f11" fmla="abs f5"/>
              <a:gd name="f12" fmla="val f6"/>
              <a:gd name="f13" fmla="*/ f7 f0 1"/>
              <a:gd name="f14" fmla="*/ f8 f0 1"/>
              <a:gd name="f15" fmla="?: f9 f3 1"/>
              <a:gd name="f16" fmla="?: f10 f4 1"/>
              <a:gd name="f17" fmla="?: f11 f5 1"/>
              <a:gd name="f18" fmla="*/ f13 1 f2"/>
              <a:gd name="f19" fmla="*/ f14 1 f2"/>
              <a:gd name="f20" fmla="*/ f15 1 21600"/>
              <a:gd name="f21" fmla="*/ f16 1 21600"/>
              <a:gd name="f22" fmla="*/ 21600 f15 1"/>
              <a:gd name="f23" fmla="*/ 21600 f16 1"/>
              <a:gd name="f24" fmla="+- f18 0 f1"/>
              <a:gd name="f25" fmla="+- f19 0 f1"/>
              <a:gd name="f26" fmla="min f21 f20"/>
              <a:gd name="f27" fmla="*/ f22 1 f17"/>
              <a:gd name="f28" fmla="*/ f23 1 f17"/>
              <a:gd name="f29" fmla="val f27"/>
              <a:gd name="f30" fmla="val f28"/>
              <a:gd name="f31" fmla="*/ f6 f26 1"/>
              <a:gd name="f32" fmla="*/ f27 f26 1"/>
              <a:gd name="f33" fmla="*/ f28 f26 1"/>
              <a:gd name="f34" fmla="*/ f12 f26 1"/>
              <a:gd name="f35" fmla="*/ f29 f26 1"/>
              <a:gd name="f36" fmla="*/ f30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4">
                <a:pos x="f34" y="f34"/>
              </a:cxn>
              <a:cxn ang="f25">
                <a:pos x="f35" y="f36"/>
              </a:cxn>
            </a:cxnLst>
            <a:rect l="f31" t="f31" r="f32" b="f33"/>
            <a:pathLst>
              <a:path>
                <a:moveTo>
                  <a:pt x="f34" y="f34"/>
                </a:moveTo>
                <a:lnTo>
                  <a:pt x="f35" y="f36"/>
                </a:lnTo>
              </a:path>
            </a:pathLst>
          </a:custGeom>
          <a:noFill/>
          <a:ln w="6483">
            <a:solidFill>
              <a:srgbClr val="5D5B5B"/>
            </a:solidFill>
            <a:prstDash val="solid"/>
            <a:miter/>
          </a:ln>
        </p:spPr>
        <p:txBody>
          <a:bodyPr vert="horz" wrap="square" lIns="90004" tIns="44997" rIns="90004" bIns="44997" anchor="ctr" anchorCtr="1" compatLnSpc="0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굴림" pitchFamily="18"/>
              <a:ea typeface="굴림" pitchFamily="2"/>
              <a:cs typeface="Mangal" pitchFamily="2"/>
            </a:endParaRPr>
          </a:p>
        </p:txBody>
      </p:sp>
      <p:sp>
        <p:nvSpPr>
          <p:cNvPr id="4" name="직각 삼각형 25">
            <a:extLst>
              <a:ext uri="{FF2B5EF4-FFF2-40B4-BE49-F238E27FC236}">
                <a16:creationId xmlns:a16="http://schemas.microsoft.com/office/drawing/2014/main" id="{5929DF05-C5D4-492A-8C96-9A11B14AAA35}"/>
              </a:ext>
            </a:extLst>
          </p:cNvPr>
          <p:cNvSpPr/>
          <p:nvPr/>
        </p:nvSpPr>
        <p:spPr>
          <a:xfrm rot="10799991">
            <a:off x="8071189" y="-14832"/>
            <a:ext cx="4142881" cy="6821277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21600"/>
              <a:gd name="f7" fmla="+- 0 0 0"/>
              <a:gd name="f8" fmla="*/ f3 1 21600"/>
              <a:gd name="f9" fmla="*/ f4 1 21600"/>
              <a:gd name="f10" fmla="val f5"/>
              <a:gd name="f11" fmla="val f6"/>
              <a:gd name="f12" fmla="*/ f7 f0 1"/>
              <a:gd name="f13" fmla="+- f11 0 f10"/>
              <a:gd name="f14" fmla="*/ f12 1 f2"/>
              <a:gd name="f15" fmla="*/ f13 1 21600"/>
              <a:gd name="f16" fmla="+- f14 0 f1"/>
              <a:gd name="f17" fmla="*/ 1900 f15 1"/>
              <a:gd name="f18" fmla="*/ 12700 f15 1"/>
              <a:gd name="f19" fmla="*/ 19700 f15 1"/>
              <a:gd name="f20" fmla="*/ 10800 f15 1"/>
              <a:gd name="f21" fmla="*/ 0 f15 1"/>
              <a:gd name="f22" fmla="*/ 5400 f15 1"/>
              <a:gd name="f23" fmla="*/ 21600 f15 1"/>
              <a:gd name="f24" fmla="*/ 16200 f15 1"/>
              <a:gd name="f25" fmla="*/ f20 1 f15"/>
              <a:gd name="f26" fmla="*/ f21 1 f15"/>
              <a:gd name="f27" fmla="*/ f22 1 f15"/>
              <a:gd name="f28" fmla="*/ f23 1 f15"/>
              <a:gd name="f29" fmla="*/ f24 1 f15"/>
              <a:gd name="f30" fmla="*/ f17 1 f15"/>
              <a:gd name="f31" fmla="*/ f18 1 f15"/>
              <a:gd name="f32" fmla="*/ f19 1 f15"/>
              <a:gd name="f33" fmla="*/ f30 f8 1"/>
              <a:gd name="f34" fmla="*/ f31 f8 1"/>
              <a:gd name="f35" fmla="*/ f32 f9 1"/>
              <a:gd name="f36" fmla="*/ f31 f9 1"/>
              <a:gd name="f37" fmla="*/ f25 f8 1"/>
              <a:gd name="f38" fmla="*/ f26 f9 1"/>
              <a:gd name="f39" fmla="*/ f27 f8 1"/>
              <a:gd name="f40" fmla="*/ f25 f9 1"/>
              <a:gd name="f41" fmla="*/ f26 f8 1"/>
              <a:gd name="f42" fmla="*/ f28 f9 1"/>
              <a:gd name="f43" fmla="*/ f28 f8 1"/>
              <a:gd name="f44" fmla="*/ f29 f8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16">
                <a:pos x="f37" y="f38"/>
              </a:cxn>
              <a:cxn ang="f16">
                <a:pos x="f39" y="f40"/>
              </a:cxn>
              <a:cxn ang="f16">
                <a:pos x="f41" y="f42"/>
              </a:cxn>
              <a:cxn ang="f16">
                <a:pos x="f37" y="f42"/>
              </a:cxn>
              <a:cxn ang="f16">
                <a:pos x="f43" y="f42"/>
              </a:cxn>
              <a:cxn ang="f16">
                <a:pos x="f44" y="f40"/>
              </a:cxn>
            </a:cxnLst>
            <a:rect l="f33" t="f36" r="f34" b="f35"/>
            <a:pathLst>
              <a:path w="21600" h="21600">
                <a:moveTo>
                  <a:pt x="f5" y="f5"/>
                </a:moveTo>
                <a:lnTo>
                  <a:pt x="f6" y="f6"/>
                </a:lnTo>
                <a:lnTo>
                  <a:pt x="f5" y="f6"/>
                </a:lnTo>
                <a:lnTo>
                  <a:pt x="f5" y="f5"/>
                </a:lnTo>
                <a:close/>
              </a:path>
            </a:pathLst>
          </a:custGeom>
          <a:solidFill>
            <a:schemeClr val="accent2">
              <a:lumMod val="40000"/>
              <a:lumOff val="60000"/>
            </a:schemeClr>
          </a:solidFill>
          <a:ln>
            <a:noFill/>
            <a:prstDash val="solid"/>
          </a:ln>
        </p:spPr>
        <p:txBody>
          <a:bodyPr vert="horz" wrap="square" lIns="91440" tIns="45720" rIns="91440" bIns="45720" anchor="ctr" anchorCtr="0" compatLnSpc="0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굴림" pitchFamily="18"/>
              <a:ea typeface="굴림" pitchFamily="2"/>
              <a:cs typeface="Mangal" pitchFamily="2"/>
            </a:endParaRPr>
          </a:p>
        </p:txBody>
      </p:sp>
      <p:sp>
        <p:nvSpPr>
          <p:cNvPr id="6" name="직각 삼각형 8">
            <a:extLst>
              <a:ext uri="{FF2B5EF4-FFF2-40B4-BE49-F238E27FC236}">
                <a16:creationId xmlns:a16="http://schemas.microsoft.com/office/drawing/2014/main" id="{866AB28A-89E6-4193-BFC6-8DDD8E04EF67}"/>
              </a:ext>
            </a:extLst>
          </p:cNvPr>
          <p:cNvSpPr/>
          <p:nvPr/>
        </p:nvSpPr>
        <p:spPr>
          <a:xfrm flipH="1">
            <a:off x="8048850" y="0"/>
            <a:ext cx="4143155" cy="6858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360"/>
              <a:gd name="f8" fmla="+- 0 0 -180"/>
              <a:gd name="f9" fmla="+- 0 0 -90"/>
              <a:gd name="f10" fmla="abs f3"/>
              <a:gd name="f11" fmla="abs f4"/>
              <a:gd name="f12" fmla="abs f5"/>
              <a:gd name="f13" fmla="val f6"/>
              <a:gd name="f14" fmla="*/ f7 f0 1"/>
              <a:gd name="f15" fmla="*/ f8 f0 1"/>
              <a:gd name="f16" fmla="*/ f9 f0 1"/>
              <a:gd name="f17" fmla="?: f10 f3 1"/>
              <a:gd name="f18" fmla="?: f11 f4 1"/>
              <a:gd name="f19" fmla="?: f12 f5 1"/>
              <a:gd name="f20" fmla="*/ f14 1 f2"/>
              <a:gd name="f21" fmla="*/ f15 1 f2"/>
              <a:gd name="f22" fmla="*/ f16 1 f2"/>
              <a:gd name="f23" fmla="*/ f17 1 21600"/>
              <a:gd name="f24" fmla="*/ f18 1 21600"/>
              <a:gd name="f25" fmla="*/ 21600 f17 1"/>
              <a:gd name="f26" fmla="*/ 21600 f18 1"/>
              <a:gd name="f27" fmla="+- f20 0 f1"/>
              <a:gd name="f28" fmla="+- f21 0 f1"/>
              <a:gd name="f29" fmla="+- f22 0 f1"/>
              <a:gd name="f30" fmla="min f24 f23"/>
              <a:gd name="f31" fmla="*/ f25 1 f19"/>
              <a:gd name="f32" fmla="*/ f26 1 f19"/>
              <a:gd name="f33" fmla="val f31"/>
              <a:gd name="f34" fmla="val f32"/>
              <a:gd name="f35" fmla="*/ f13 f30 1"/>
              <a:gd name="f36" fmla="+- f34 0 f13"/>
              <a:gd name="f37" fmla="+- f33 0 f13"/>
              <a:gd name="f38" fmla="*/ f34 f30 1"/>
              <a:gd name="f39" fmla="*/ f33 f30 1"/>
              <a:gd name="f40" fmla="*/ f36 1 2"/>
              <a:gd name="f41" fmla="*/ f37 1 2"/>
              <a:gd name="f42" fmla="*/ f37 1 12"/>
              <a:gd name="f43" fmla="*/ f36 7 1"/>
              <a:gd name="f44" fmla="*/ f37 7 1"/>
              <a:gd name="f45" fmla="*/ f36 11 1"/>
              <a:gd name="f46" fmla="+- f13 f40 0"/>
              <a:gd name="f47" fmla="+- f13 f41 0"/>
              <a:gd name="f48" fmla="*/ f43 1 12"/>
              <a:gd name="f49" fmla="*/ f44 1 12"/>
              <a:gd name="f50" fmla="*/ f45 1 12"/>
              <a:gd name="f51" fmla="*/ f42 f30 1"/>
              <a:gd name="f52" fmla="*/ f48 f30 1"/>
              <a:gd name="f53" fmla="*/ f49 f30 1"/>
              <a:gd name="f54" fmla="*/ f50 f30 1"/>
              <a:gd name="f55" fmla="*/ f47 f30 1"/>
              <a:gd name="f56" fmla="*/ f46 f3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7">
                <a:pos x="f35" y="f35"/>
              </a:cxn>
              <a:cxn ang="f28">
                <a:pos x="f35" y="f38"/>
              </a:cxn>
              <a:cxn ang="f28">
                <a:pos x="f39" y="f38"/>
              </a:cxn>
              <a:cxn ang="f29">
                <a:pos x="f55" y="f56"/>
              </a:cxn>
            </a:cxnLst>
            <a:rect l="f51" t="f52" r="f53" b="f54"/>
            <a:pathLst>
              <a:path>
                <a:moveTo>
                  <a:pt x="f35" y="f38"/>
                </a:moveTo>
                <a:lnTo>
                  <a:pt x="f35" y="f35"/>
                </a:lnTo>
                <a:lnTo>
                  <a:pt x="f39" y="f38"/>
                </a:lnTo>
                <a:close/>
              </a:path>
            </a:pathLst>
          </a:custGeom>
          <a:solidFill>
            <a:srgbClr val="B8EAFF"/>
          </a:solidFill>
          <a:ln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1F497D"/>
              </a:solidFill>
              <a:uFillTx/>
              <a:latin typeface="제주고딕" pitchFamily="2"/>
              <a:ea typeface="맑은 고딕"/>
            </a:endParaRPr>
          </a:p>
        </p:txBody>
      </p:sp>
      <p:sp>
        <p:nvSpPr>
          <p:cNvPr id="7" name="TextBox 3">
            <a:extLst>
              <a:ext uri="{FF2B5EF4-FFF2-40B4-BE49-F238E27FC236}">
                <a16:creationId xmlns:a16="http://schemas.microsoft.com/office/drawing/2014/main" id="{B04ACF41-04AA-43D8-A392-2030A3325A87}"/>
              </a:ext>
            </a:extLst>
          </p:cNvPr>
          <p:cNvSpPr/>
          <p:nvPr/>
        </p:nvSpPr>
        <p:spPr>
          <a:xfrm>
            <a:off x="1011389" y="1608077"/>
            <a:ext cx="3875365" cy="3641845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*/ f0 1 21600"/>
              <a:gd name="f5" fmla="*/ f1 1 21600"/>
              <a:gd name="f6" fmla="val f2"/>
              <a:gd name="f7" fmla="val f3"/>
              <a:gd name="f8" fmla="+- f7 0 f6"/>
              <a:gd name="f9" fmla="*/ f8 1 21600"/>
              <a:gd name="f10" fmla="*/ f6 1 f9"/>
              <a:gd name="f11" fmla="*/ f7 1 f9"/>
              <a:gd name="f12" fmla="*/ f10 f4 1"/>
              <a:gd name="f13" fmla="*/ f11 f4 1"/>
              <a:gd name="f14" fmla="*/ f11 f5 1"/>
              <a:gd name="f15" fmla="*/ f10 f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2" t="f15" r="f13" b="f14"/>
            <a:pathLst>
              <a:path w="21600" h="21600">
                <a:moveTo>
                  <a:pt x="f2" y="f2"/>
                </a:moveTo>
                <a:lnTo>
                  <a:pt x="f3" y="f2"/>
                </a:lnTo>
                <a:lnTo>
                  <a:pt x="f3" y="f3"/>
                </a:lnTo>
                <a:lnTo>
                  <a:pt x="f2" y="f3"/>
                </a:lnTo>
                <a:lnTo>
                  <a:pt x="f2" y="f2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4" tIns="44997" rIns="90004" bIns="44997" anchor="t" anchorCtr="0" compatLnSpc="0">
            <a:spAutoFit/>
          </a:bodyPr>
          <a:lstStyle/>
          <a:p>
            <a:pPr marL="457200" lvl="0" indent="-457200" defTabSz="914400">
              <a:lnSpc>
                <a:spcPct val="150000"/>
              </a:lnSpc>
              <a:buFont typeface="+mj-lt"/>
              <a:buAutoNum type="arabicPeriod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ko-KR" altLang="en-US" sz="2400" dirty="0">
                <a:solidFill>
                  <a:srgbClr val="5D5B5B"/>
                </a:solidFill>
                <a:latin typeface="제주고딕" pitchFamily="18"/>
                <a:ea typeface="제주고딕" pitchFamily="2"/>
                <a:cs typeface="Mangal" pitchFamily="2"/>
              </a:rPr>
              <a:t>수강신청 방법</a:t>
            </a:r>
          </a:p>
          <a:p>
            <a:pPr marL="457200" lvl="0" indent="-457200" defTabSz="914400">
              <a:lnSpc>
                <a:spcPct val="150000"/>
              </a:lnSpc>
              <a:buFont typeface="+mj-lt"/>
              <a:buAutoNum type="arabicPeriod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ko-KR" altLang="en-US" sz="2400" dirty="0">
                <a:solidFill>
                  <a:srgbClr val="5D5B5B"/>
                </a:solidFill>
                <a:latin typeface="제주고딕" pitchFamily="18"/>
                <a:ea typeface="제주고딕" pitchFamily="2"/>
                <a:cs typeface="Mangal" pitchFamily="2"/>
              </a:rPr>
              <a:t>시간표 공지</a:t>
            </a:r>
          </a:p>
          <a:p>
            <a:pPr marL="457200" lvl="0" indent="-457200" defTabSz="914400">
              <a:lnSpc>
                <a:spcPct val="150000"/>
              </a:lnSpc>
              <a:buFont typeface="+mj-lt"/>
              <a:buAutoNum type="arabicPeriod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ko-KR" altLang="en-US" sz="2400" dirty="0">
                <a:solidFill>
                  <a:srgbClr val="5D5B5B"/>
                </a:solidFill>
                <a:latin typeface="제주고딕" pitchFamily="18"/>
                <a:ea typeface="제주고딕" pitchFamily="2"/>
                <a:cs typeface="Mangal" pitchFamily="2"/>
              </a:rPr>
              <a:t>전자 출결 하는 방법</a:t>
            </a:r>
          </a:p>
          <a:p>
            <a:pPr marL="457200" indent="-457200" defTabSz="914400">
              <a:lnSpc>
                <a:spcPct val="150000"/>
              </a:lnSpc>
              <a:buFont typeface="+mj-lt"/>
              <a:buAutoNum type="arabicPeriod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ko-KR" altLang="en-US" sz="2400" dirty="0">
                <a:solidFill>
                  <a:srgbClr val="5D5B5B"/>
                </a:solidFill>
                <a:latin typeface="제주고딕" pitchFamily="18"/>
                <a:ea typeface="제주고딕" pitchFamily="2"/>
                <a:cs typeface="Mangal" pitchFamily="2"/>
              </a:rPr>
              <a:t>강의실 읽는 방법</a:t>
            </a:r>
          </a:p>
          <a:p>
            <a:pPr marL="457200" lvl="0" indent="-457200" defTabSz="914400">
              <a:lnSpc>
                <a:spcPct val="150000"/>
              </a:lnSpc>
              <a:buFont typeface="+mj-lt"/>
              <a:buAutoNum type="arabicPeriod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ko-KR" altLang="en-US" sz="2400" dirty="0">
                <a:solidFill>
                  <a:srgbClr val="5D5B5B"/>
                </a:solidFill>
                <a:latin typeface="제주고딕" pitchFamily="18"/>
                <a:ea typeface="제주고딕" pitchFamily="2"/>
                <a:cs typeface="Mangal" pitchFamily="2"/>
              </a:rPr>
              <a:t>학과 </a:t>
            </a:r>
            <a:r>
              <a:rPr lang="en-US" altLang="ko-KR" sz="2400" dirty="0">
                <a:solidFill>
                  <a:srgbClr val="5D5B5B"/>
                </a:solidFill>
                <a:latin typeface="제주고딕" pitchFamily="18"/>
                <a:ea typeface="제주고딕" pitchFamily="2"/>
                <a:cs typeface="Mangal" pitchFamily="2"/>
              </a:rPr>
              <a:t>&amp;</a:t>
            </a:r>
            <a:r>
              <a:rPr lang="ko-KR" altLang="en-US" sz="2400" dirty="0">
                <a:solidFill>
                  <a:srgbClr val="5D5B5B"/>
                </a:solidFill>
                <a:latin typeface="제주고딕" pitchFamily="18"/>
                <a:ea typeface="제주고딕" pitchFamily="2"/>
                <a:cs typeface="Mangal" pitchFamily="2"/>
              </a:rPr>
              <a:t> 강의실 안내</a:t>
            </a:r>
          </a:p>
          <a:p>
            <a:pPr marL="457200" lvl="0" indent="-457200" defTabSz="914400">
              <a:lnSpc>
                <a:spcPct val="150000"/>
              </a:lnSpc>
              <a:buFont typeface="+mj-lt"/>
              <a:buAutoNum type="arabicPeriod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ko-KR" altLang="en-US" sz="2400" dirty="0">
                <a:solidFill>
                  <a:srgbClr val="5D5B5B"/>
                </a:solidFill>
                <a:latin typeface="제주고딕" pitchFamily="18"/>
                <a:ea typeface="제주고딕" pitchFamily="2"/>
                <a:cs typeface="Mangal" pitchFamily="2"/>
              </a:rPr>
              <a:t>졸업 요건</a:t>
            </a:r>
            <a:endParaRPr lang="en-US" altLang="ko-KR" sz="2400" dirty="0">
              <a:solidFill>
                <a:srgbClr val="5D5B5B"/>
              </a:solidFill>
              <a:latin typeface="제주고딕" pitchFamily="18"/>
              <a:ea typeface="제주고딕" pitchFamily="2"/>
              <a:cs typeface="Mangal" pitchFamily="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선 연결선 23">
            <a:extLst>
              <a:ext uri="{FF2B5EF4-FFF2-40B4-BE49-F238E27FC236}">
                <a16:creationId xmlns:a16="http://schemas.microsoft.com/office/drawing/2014/main" id="{46830B7C-E97C-4D46-8047-F1C341A52C6C}"/>
              </a:ext>
            </a:extLst>
          </p:cNvPr>
          <p:cNvSpPr/>
          <p:nvPr/>
        </p:nvSpPr>
        <p:spPr>
          <a:xfrm>
            <a:off x="1188720" y="272884"/>
            <a:ext cx="10666439" cy="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180"/>
              <a:gd name="f8" fmla="+- 0 0 -360"/>
              <a:gd name="f9" fmla="abs f3"/>
              <a:gd name="f10" fmla="abs f4"/>
              <a:gd name="f11" fmla="abs f5"/>
              <a:gd name="f12" fmla="val f6"/>
              <a:gd name="f13" fmla="*/ f7 f0 1"/>
              <a:gd name="f14" fmla="*/ f8 f0 1"/>
              <a:gd name="f15" fmla="?: f9 f3 1"/>
              <a:gd name="f16" fmla="?: f10 f4 1"/>
              <a:gd name="f17" fmla="?: f11 f5 1"/>
              <a:gd name="f18" fmla="*/ f13 1 f2"/>
              <a:gd name="f19" fmla="*/ f14 1 f2"/>
              <a:gd name="f20" fmla="*/ f15 1 21600"/>
              <a:gd name="f21" fmla="*/ f16 1 21600"/>
              <a:gd name="f22" fmla="*/ 21600 f15 1"/>
              <a:gd name="f23" fmla="*/ 21600 f16 1"/>
              <a:gd name="f24" fmla="+- f18 0 f1"/>
              <a:gd name="f25" fmla="+- f19 0 f1"/>
              <a:gd name="f26" fmla="min f21 f20"/>
              <a:gd name="f27" fmla="*/ f22 1 f17"/>
              <a:gd name="f28" fmla="*/ f23 1 f17"/>
              <a:gd name="f29" fmla="val f27"/>
              <a:gd name="f30" fmla="val f28"/>
              <a:gd name="f31" fmla="*/ f6 f26 1"/>
              <a:gd name="f32" fmla="*/ f27 f26 1"/>
              <a:gd name="f33" fmla="*/ f28 f26 1"/>
              <a:gd name="f34" fmla="*/ f12 f26 1"/>
              <a:gd name="f35" fmla="*/ f29 f26 1"/>
              <a:gd name="f36" fmla="*/ f30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4">
                <a:pos x="f34" y="f34"/>
              </a:cxn>
              <a:cxn ang="f25">
                <a:pos x="f35" y="f36"/>
              </a:cxn>
            </a:cxnLst>
            <a:rect l="f31" t="f31" r="f32" b="f33"/>
            <a:pathLst>
              <a:path>
                <a:moveTo>
                  <a:pt x="f34" y="f34"/>
                </a:moveTo>
                <a:lnTo>
                  <a:pt x="f35" y="f36"/>
                </a:lnTo>
              </a:path>
            </a:pathLst>
          </a:custGeom>
          <a:noFill/>
          <a:ln w="19083">
            <a:solidFill>
              <a:srgbClr val="898F8D"/>
            </a:solidFill>
            <a:prstDash val="solid"/>
            <a:miter/>
          </a:ln>
        </p:spPr>
        <p:txBody>
          <a:bodyPr vert="horz" wrap="square" lIns="90004" tIns="44997" rIns="90004" bIns="44997" anchor="ctr" anchorCtr="1" compatLnSpc="0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굴림" pitchFamily="18"/>
              <a:ea typeface="굴림" pitchFamily="2"/>
              <a:cs typeface="Mangal" pitchFamily="2"/>
            </a:endParaRPr>
          </a:p>
        </p:txBody>
      </p:sp>
      <p:sp>
        <p:nvSpPr>
          <p:cNvPr id="3" name="직사각형 24">
            <a:extLst>
              <a:ext uri="{FF2B5EF4-FFF2-40B4-BE49-F238E27FC236}">
                <a16:creationId xmlns:a16="http://schemas.microsoft.com/office/drawing/2014/main" id="{3690EA03-08D9-4CEC-9181-70B750F55F20}"/>
              </a:ext>
            </a:extLst>
          </p:cNvPr>
          <p:cNvSpPr/>
          <p:nvPr/>
        </p:nvSpPr>
        <p:spPr>
          <a:xfrm>
            <a:off x="265678" y="244437"/>
            <a:ext cx="719641" cy="719641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*/ f0 1 21600"/>
              <a:gd name="f5" fmla="*/ f1 1 21600"/>
              <a:gd name="f6" fmla="val f2"/>
              <a:gd name="f7" fmla="val f3"/>
              <a:gd name="f8" fmla="+- f7 0 f6"/>
              <a:gd name="f9" fmla="*/ f8 1 21600"/>
              <a:gd name="f10" fmla="*/ f6 1 f9"/>
              <a:gd name="f11" fmla="*/ f7 1 f9"/>
              <a:gd name="f12" fmla="*/ f10 f4 1"/>
              <a:gd name="f13" fmla="*/ f11 f4 1"/>
              <a:gd name="f14" fmla="*/ f11 f5 1"/>
              <a:gd name="f15" fmla="*/ f10 f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2" t="f15" r="f13" b="f14"/>
            <a:pathLst>
              <a:path w="21600" h="21600">
                <a:moveTo>
                  <a:pt x="f2" y="f2"/>
                </a:moveTo>
                <a:lnTo>
                  <a:pt x="f3" y="f2"/>
                </a:lnTo>
                <a:lnTo>
                  <a:pt x="f3" y="f3"/>
                </a:lnTo>
                <a:lnTo>
                  <a:pt x="f2" y="f3"/>
                </a:lnTo>
                <a:lnTo>
                  <a:pt x="f2" y="f2"/>
                </a:lnTo>
                <a:close/>
              </a:path>
            </a:pathLst>
          </a:custGeom>
          <a:solidFill>
            <a:srgbClr val="B8BCBB"/>
          </a:solidFill>
          <a:ln>
            <a:noFill/>
            <a:prstDash val="solid"/>
          </a:ln>
        </p:spPr>
        <p:txBody>
          <a:bodyPr vert="horz" wrap="square" lIns="91440" tIns="45720" rIns="91440" bIns="45720" anchor="ctr" anchorCtr="0" compatLnSpc="0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굴림" pitchFamily="18"/>
              <a:ea typeface="굴림" pitchFamily="2"/>
              <a:cs typeface="Mangal" pitchFamily="2"/>
            </a:endParaRPr>
          </a:p>
        </p:txBody>
      </p:sp>
      <p:sp>
        <p:nvSpPr>
          <p:cNvPr id="4" name="TextBox 25">
            <a:extLst>
              <a:ext uri="{FF2B5EF4-FFF2-40B4-BE49-F238E27FC236}">
                <a16:creationId xmlns:a16="http://schemas.microsoft.com/office/drawing/2014/main" id="{03A4FC2F-8C8F-41FE-A840-14D3319EFD62}"/>
              </a:ext>
            </a:extLst>
          </p:cNvPr>
          <p:cNvSpPr/>
          <p:nvPr/>
        </p:nvSpPr>
        <p:spPr>
          <a:xfrm>
            <a:off x="489962" y="323276"/>
            <a:ext cx="258839" cy="624352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*/ f0 1 21600"/>
              <a:gd name="f5" fmla="*/ f1 1 21600"/>
              <a:gd name="f6" fmla="val f2"/>
              <a:gd name="f7" fmla="val f3"/>
              <a:gd name="f8" fmla="+- f7 0 f6"/>
              <a:gd name="f9" fmla="*/ f8 1 21600"/>
              <a:gd name="f10" fmla="*/ f6 1 f9"/>
              <a:gd name="f11" fmla="*/ f7 1 f9"/>
              <a:gd name="f12" fmla="*/ f10 f4 1"/>
              <a:gd name="f13" fmla="*/ f11 f4 1"/>
              <a:gd name="f14" fmla="*/ f11 f5 1"/>
              <a:gd name="f15" fmla="*/ f10 f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2" t="f15" r="f13" b="f14"/>
            <a:pathLst>
              <a:path w="21600" h="21600">
                <a:moveTo>
                  <a:pt x="f2" y="f2"/>
                </a:moveTo>
                <a:lnTo>
                  <a:pt x="f3" y="f2"/>
                </a:lnTo>
                <a:lnTo>
                  <a:pt x="f3" y="f3"/>
                </a:lnTo>
                <a:lnTo>
                  <a:pt x="f2" y="f3"/>
                </a:lnTo>
                <a:lnTo>
                  <a:pt x="f2" y="f2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4" tIns="44997" rIns="90004" bIns="44997" anchor="t" anchorCtr="1" compatLnSpc="0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200" b="1" dirty="0">
                <a:solidFill>
                  <a:srgbClr val="FFFFFF"/>
                </a:solidFill>
                <a:latin typeface="제주고딕" pitchFamily="18"/>
                <a:ea typeface="나눔스퀘어라운드 Regular" pitchFamily="2"/>
                <a:cs typeface="Mangal" pitchFamily="2"/>
              </a:rPr>
              <a:t>1</a:t>
            </a:r>
            <a:endParaRPr lang="en-US" sz="3200" b="1" i="0" u="none" strike="noStrike" kern="1200" cap="none" spc="0" baseline="0" dirty="0">
              <a:solidFill>
                <a:srgbClr val="FFFFFF"/>
              </a:solidFill>
              <a:uFillTx/>
              <a:latin typeface="제주고딕" pitchFamily="18"/>
              <a:ea typeface="나눔스퀘어라운드 Regular" pitchFamily="2"/>
              <a:cs typeface="Mangal" pitchFamily="2"/>
            </a:endParaRPr>
          </a:p>
        </p:txBody>
      </p:sp>
      <p:sp>
        <p:nvSpPr>
          <p:cNvPr id="5" name="TextBox 28">
            <a:extLst>
              <a:ext uri="{FF2B5EF4-FFF2-40B4-BE49-F238E27FC236}">
                <a16:creationId xmlns:a16="http://schemas.microsoft.com/office/drawing/2014/main" id="{0D5508BE-E66E-4CB8-B5AF-718CA543ACF6}"/>
              </a:ext>
            </a:extLst>
          </p:cNvPr>
          <p:cNvSpPr/>
          <p:nvPr/>
        </p:nvSpPr>
        <p:spPr>
          <a:xfrm>
            <a:off x="1188720" y="398392"/>
            <a:ext cx="1897107" cy="530993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*/ f0 1 21600"/>
              <a:gd name="f5" fmla="*/ f1 1 21600"/>
              <a:gd name="f6" fmla="val f2"/>
              <a:gd name="f7" fmla="val f3"/>
              <a:gd name="f8" fmla="+- f7 0 f6"/>
              <a:gd name="f9" fmla="*/ f8 1 21600"/>
              <a:gd name="f10" fmla="*/ f6 1 f9"/>
              <a:gd name="f11" fmla="*/ f7 1 f9"/>
              <a:gd name="f12" fmla="*/ f10 f4 1"/>
              <a:gd name="f13" fmla="*/ f11 f4 1"/>
              <a:gd name="f14" fmla="*/ f11 f5 1"/>
              <a:gd name="f15" fmla="*/ f10 f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2" t="f15" r="f13" b="f14"/>
            <a:pathLst>
              <a:path w="21600" h="21600">
                <a:moveTo>
                  <a:pt x="f2" y="f2"/>
                </a:moveTo>
                <a:lnTo>
                  <a:pt x="f3" y="f2"/>
                </a:lnTo>
                <a:lnTo>
                  <a:pt x="f3" y="f3"/>
                </a:lnTo>
                <a:lnTo>
                  <a:pt x="f2" y="f3"/>
                </a:lnTo>
                <a:lnTo>
                  <a:pt x="f2" y="f2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none" lIns="90004" tIns="44997" rIns="90004" bIns="44997" anchor="t" anchorCtr="0" compatLnSpc="0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ko-KR" altLang="en-US" sz="2200" dirty="0">
                <a:solidFill>
                  <a:srgbClr val="3A3838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  <a:cs typeface="Mangal" pitchFamily="2"/>
              </a:rPr>
              <a:t>수강신청 방법</a:t>
            </a:r>
            <a:endParaRPr lang="ko-KR" sz="2200" b="0" i="0" u="none" strike="noStrike" kern="1200" cap="none" spc="0" baseline="0" dirty="0">
              <a:solidFill>
                <a:srgbClr val="3A3838"/>
              </a:solidFill>
              <a:uFillTx/>
              <a:latin typeface="배달의민족 도현" panose="020B0600000101010101" pitchFamily="50" charset="-127"/>
              <a:ea typeface="배달의민족 도현" panose="020B0600000101010101" pitchFamily="50" charset="-127"/>
              <a:cs typeface="Mangal" pitchFamily="2"/>
            </a:endParaRPr>
          </a:p>
        </p:txBody>
      </p:sp>
      <p:sp>
        <p:nvSpPr>
          <p:cNvPr id="6" name="사각형: 둥근 모서리 3">
            <a:extLst>
              <a:ext uri="{FF2B5EF4-FFF2-40B4-BE49-F238E27FC236}">
                <a16:creationId xmlns:a16="http://schemas.microsoft.com/office/drawing/2014/main" id="{67D0431D-D9B1-459F-AD48-232C5A6A6D5C}"/>
              </a:ext>
            </a:extLst>
          </p:cNvPr>
          <p:cNvSpPr/>
          <p:nvPr/>
        </p:nvSpPr>
        <p:spPr>
          <a:xfrm>
            <a:off x="1716349" y="1149321"/>
            <a:ext cx="9932178" cy="4971194"/>
          </a:xfrm>
          <a:custGeom>
            <a:avLst>
              <a:gd name="f1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3600"/>
              <a:gd name="f11" fmla="abs f4"/>
              <a:gd name="f12" fmla="abs f5"/>
              <a:gd name="f13" fmla="abs f6"/>
              <a:gd name="f14" fmla="*/ f8 1 180"/>
              <a:gd name="f15" fmla="val f10"/>
              <a:gd name="f16" fmla="+- 0 0 f2"/>
              <a:gd name="f17" fmla="?: f11 f4 1"/>
              <a:gd name="f18" fmla="?: f12 f5 1"/>
              <a:gd name="f19" fmla="?: f13 f6 1"/>
              <a:gd name="f20" fmla="*/ f9 f14 1"/>
              <a:gd name="f21" fmla="+- f7 f15 0"/>
              <a:gd name="f22" fmla="*/ f17 1 21600"/>
              <a:gd name="f23" fmla="*/ f18 1 21600"/>
              <a:gd name="f24" fmla="*/ 21600 f17 1"/>
              <a:gd name="f25" fmla="*/ 21600 f18 1"/>
              <a:gd name="f26" fmla="+- 0 0 f20"/>
              <a:gd name="f27" fmla="+- f7 0 f21"/>
              <a:gd name="f28" fmla="+- f21 0 f7"/>
              <a:gd name="f29" fmla="min f23 f22"/>
              <a:gd name="f30" fmla="*/ f24 1 f19"/>
              <a:gd name="f31" fmla="*/ f25 1 f19"/>
              <a:gd name="f32" fmla="*/ f26 f1 1"/>
              <a:gd name="f33" fmla="abs f27"/>
              <a:gd name="f34" fmla="abs f28"/>
              <a:gd name="f35" fmla="?: f27 f16 f2"/>
              <a:gd name="f36" fmla="?: f27 f2 f16"/>
              <a:gd name="f37" fmla="?: f27 f3 f2"/>
              <a:gd name="f38" fmla="?: f27 f2 f3"/>
              <a:gd name="f39" fmla="?: f28 f16 f2"/>
              <a:gd name="f40" fmla="?: f28 f2 f16"/>
              <a:gd name="f41" fmla="?: f27 0 f1"/>
              <a:gd name="f42" fmla="?: f27 f1 0"/>
              <a:gd name="f43" fmla="val f30"/>
              <a:gd name="f44" fmla="val f31"/>
              <a:gd name="f45" fmla="*/ f32 1 f8"/>
              <a:gd name="f46" fmla="?: f27 f38 f37"/>
              <a:gd name="f47" fmla="?: f27 f37 f38"/>
              <a:gd name="f48" fmla="?: f28 f36 f35"/>
              <a:gd name="f49" fmla="*/ f21 f29 1"/>
              <a:gd name="f50" fmla="*/ f7 f29 1"/>
              <a:gd name="f51" fmla="*/ f33 f29 1"/>
              <a:gd name="f52" fmla="*/ f34 f29 1"/>
              <a:gd name="f53" fmla="+- f44 0 f15"/>
              <a:gd name="f54" fmla="+- f43 0 f15"/>
              <a:gd name="f55" fmla="+- f45 0 f2"/>
              <a:gd name="f56" fmla="?: f28 f47 f46"/>
              <a:gd name="f57" fmla="*/ f44 f29 1"/>
              <a:gd name="f58" fmla="*/ f43 f29 1"/>
              <a:gd name="f59" fmla="+- f55 f2 0"/>
              <a:gd name="f60" fmla="+- f44 0 f53"/>
              <a:gd name="f61" fmla="+- f43 0 f54"/>
              <a:gd name="f62" fmla="+- f53 0 f44"/>
              <a:gd name="f63" fmla="+- f54 0 f43"/>
              <a:gd name="f64" fmla="*/ f53 f29 1"/>
              <a:gd name="f65" fmla="*/ f54 f29 1"/>
              <a:gd name="f66" fmla="*/ f59 f8 1"/>
              <a:gd name="f67" fmla="abs f60"/>
              <a:gd name="f68" fmla="?: f60 0 f1"/>
              <a:gd name="f69" fmla="?: f60 f1 0"/>
              <a:gd name="f70" fmla="?: f60 f39 f40"/>
              <a:gd name="f71" fmla="abs f61"/>
              <a:gd name="f72" fmla="abs f62"/>
              <a:gd name="f73" fmla="?: f61 f16 f2"/>
              <a:gd name="f74" fmla="?: f61 f2 f16"/>
              <a:gd name="f75" fmla="?: f61 f3 f2"/>
              <a:gd name="f76" fmla="?: f61 f2 f3"/>
              <a:gd name="f77" fmla="abs f63"/>
              <a:gd name="f78" fmla="?: f63 f16 f2"/>
              <a:gd name="f79" fmla="?: f63 f2 f16"/>
              <a:gd name="f80" fmla="?: f63 f42 f41"/>
              <a:gd name="f81" fmla="?: f63 f41 f42"/>
              <a:gd name="f82" fmla="*/ f66 1 f1"/>
              <a:gd name="f83" fmla="?: f28 f69 f68"/>
              <a:gd name="f84" fmla="?: f28 f68 f69"/>
              <a:gd name="f85" fmla="?: f61 f76 f75"/>
              <a:gd name="f86" fmla="?: f61 f75 f76"/>
              <a:gd name="f87" fmla="?: f62 f74 f73"/>
              <a:gd name="f88" fmla="?: f27 f80 f81"/>
              <a:gd name="f89" fmla="?: f27 f78 f79"/>
              <a:gd name="f90" fmla="*/ f67 f29 1"/>
              <a:gd name="f91" fmla="*/ f71 f29 1"/>
              <a:gd name="f92" fmla="*/ f72 f29 1"/>
              <a:gd name="f93" fmla="*/ f77 f29 1"/>
              <a:gd name="f94" fmla="+- 0 0 f82"/>
              <a:gd name="f95" fmla="?: f60 f83 f84"/>
              <a:gd name="f96" fmla="?: f62 f86 f85"/>
              <a:gd name="f97" fmla="+- 0 0 f94"/>
              <a:gd name="f98" fmla="*/ f97 f1 1"/>
              <a:gd name="f99" fmla="*/ f98 1 f8"/>
              <a:gd name="f100" fmla="+- f99 0 f2"/>
              <a:gd name="f101" fmla="cos 1 f100"/>
              <a:gd name="f102" fmla="+- 0 0 f101"/>
              <a:gd name="f103" fmla="+- 0 0 f102"/>
              <a:gd name="f104" fmla="val f103"/>
              <a:gd name="f105" fmla="+- 0 0 f104"/>
              <a:gd name="f106" fmla="*/ f15 f105 1"/>
              <a:gd name="f107" fmla="*/ f106 3163 1"/>
              <a:gd name="f108" fmla="*/ f107 1 7636"/>
              <a:gd name="f109" fmla="+- f7 f108 0"/>
              <a:gd name="f110" fmla="+- f43 0 f108"/>
              <a:gd name="f111" fmla="+- f44 0 f108"/>
              <a:gd name="f112" fmla="*/ f109 f29 1"/>
              <a:gd name="f113" fmla="*/ f110 f29 1"/>
              <a:gd name="f114" fmla="*/ f111 f29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12" t="f112" r="f113" b="f114"/>
            <a:pathLst>
              <a:path>
                <a:moveTo>
                  <a:pt x="f49" y="f50"/>
                </a:moveTo>
                <a:arcTo wR="f51" hR="f52" stAng="f56" swAng="f48"/>
                <a:lnTo>
                  <a:pt x="f50" y="f64"/>
                </a:lnTo>
                <a:arcTo wR="f52" hR="f90" stAng="f95" swAng="f70"/>
                <a:lnTo>
                  <a:pt x="f65" y="f57"/>
                </a:lnTo>
                <a:arcTo wR="f91" hR="f92" stAng="f96" swAng="f87"/>
                <a:lnTo>
                  <a:pt x="f58" y="f49"/>
                </a:lnTo>
                <a:arcTo wR="f93" hR="f51" stAng="f88" swAng="f89"/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>
            <a:noFill/>
            <a:prstDash val="solid"/>
          </a:ln>
        </p:spPr>
        <p:txBody>
          <a:bodyPr vert="horz" wrap="square" lIns="91440" tIns="45720" rIns="91440" bIns="45720" anchor="ctr" anchorCtr="0" compatLnSpc="0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굴림" pitchFamily="18"/>
              <a:ea typeface="굴림" pitchFamily="2"/>
              <a:cs typeface="Mangal" pitchFamily="2"/>
            </a:endParaRPr>
          </a:p>
        </p:txBody>
      </p:sp>
      <p:sp>
        <p:nvSpPr>
          <p:cNvPr id="7" name="TextBox 13">
            <a:extLst>
              <a:ext uri="{FF2B5EF4-FFF2-40B4-BE49-F238E27FC236}">
                <a16:creationId xmlns:a16="http://schemas.microsoft.com/office/drawing/2014/main" id="{6E8580E9-3EFB-4602-A380-E7D35DDD9157}"/>
              </a:ext>
            </a:extLst>
          </p:cNvPr>
          <p:cNvSpPr/>
          <p:nvPr/>
        </p:nvSpPr>
        <p:spPr>
          <a:xfrm>
            <a:off x="1907062" y="1447879"/>
            <a:ext cx="9550752" cy="4892572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*/ f0 1 21600"/>
              <a:gd name="f5" fmla="*/ f1 1 21600"/>
              <a:gd name="f6" fmla="val f2"/>
              <a:gd name="f7" fmla="val f3"/>
              <a:gd name="f8" fmla="+- f7 0 f6"/>
              <a:gd name="f9" fmla="*/ f8 1 21600"/>
              <a:gd name="f10" fmla="*/ f6 1 f9"/>
              <a:gd name="f11" fmla="*/ f7 1 f9"/>
              <a:gd name="f12" fmla="*/ f10 f4 1"/>
              <a:gd name="f13" fmla="*/ f11 f4 1"/>
              <a:gd name="f14" fmla="*/ f11 f5 1"/>
              <a:gd name="f15" fmla="*/ f10 f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2" t="f15" r="f13" b="f14"/>
            <a:pathLst>
              <a:path w="21600" h="21600">
                <a:moveTo>
                  <a:pt x="f2" y="f2"/>
                </a:moveTo>
                <a:lnTo>
                  <a:pt x="f3" y="f2"/>
                </a:lnTo>
                <a:lnTo>
                  <a:pt x="f3" y="f3"/>
                </a:lnTo>
                <a:lnTo>
                  <a:pt x="f2" y="f3"/>
                </a:lnTo>
                <a:lnTo>
                  <a:pt x="f2" y="f2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4" tIns="44997" rIns="90004" bIns="44997" anchor="t" anchorCtr="1" compatLnSpc="0">
            <a:spAutoFit/>
          </a:bodyPr>
          <a:lstStyle/>
          <a:p>
            <a:r>
              <a:rPr lang="en-US" altLang="ko-KR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1. </a:t>
            </a:r>
            <a:r>
              <a:rPr lang="ko-KR" altLang="en-US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수강신청 기간 </a:t>
            </a:r>
            <a:r>
              <a:rPr lang="en-US" altLang="ko-KR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2022</a:t>
            </a:r>
            <a:r>
              <a:rPr lang="ko-KR" altLang="en-US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년 </a:t>
            </a:r>
            <a:r>
              <a:rPr lang="en-US" altLang="ko-KR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02</a:t>
            </a:r>
            <a:r>
              <a:rPr lang="ko-KR" altLang="en-US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월 </a:t>
            </a:r>
            <a:r>
              <a:rPr lang="en-US" altLang="ko-KR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22</a:t>
            </a:r>
            <a:r>
              <a:rPr lang="ko-KR" altLang="en-US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일</a:t>
            </a:r>
            <a:r>
              <a:rPr lang="en-US" altLang="ko-KR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화</a:t>
            </a:r>
            <a:r>
              <a:rPr lang="en-US" altLang="ko-KR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 </a:t>
            </a:r>
            <a:r>
              <a:rPr lang="ko-KR" altLang="en-US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오전 </a:t>
            </a:r>
            <a:r>
              <a:rPr lang="en-US" altLang="ko-KR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9</a:t>
            </a:r>
            <a:r>
              <a:rPr lang="ko-KR" altLang="en-US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시 </a:t>
            </a:r>
            <a:r>
              <a:rPr lang="en-US" altLang="ko-KR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~ 02</a:t>
            </a:r>
            <a:r>
              <a:rPr lang="ko-KR" altLang="en-US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월 </a:t>
            </a:r>
            <a:r>
              <a:rPr lang="en-US" altLang="ko-KR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24</a:t>
            </a:r>
            <a:r>
              <a:rPr lang="ko-KR" altLang="en-US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일</a:t>
            </a:r>
            <a:r>
              <a:rPr lang="en-US" altLang="ko-KR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목</a:t>
            </a:r>
            <a:r>
              <a:rPr lang="en-US" altLang="ko-KR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 </a:t>
            </a:r>
            <a:r>
              <a:rPr lang="ko-KR" altLang="en-US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오후 </a:t>
            </a:r>
            <a:r>
              <a:rPr lang="en-US" altLang="ko-KR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6</a:t>
            </a:r>
            <a:r>
              <a:rPr lang="ko-KR" altLang="en-US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시</a:t>
            </a:r>
          </a:p>
          <a:p>
            <a:r>
              <a:rPr lang="en-US" altLang="ko-KR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2. </a:t>
            </a:r>
            <a:r>
              <a:rPr lang="ko-KR" altLang="en-US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수강정정 기간 </a:t>
            </a:r>
            <a:r>
              <a:rPr lang="en-US" altLang="ko-KR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2022</a:t>
            </a:r>
            <a:r>
              <a:rPr lang="ko-KR" altLang="en-US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년 </a:t>
            </a:r>
            <a:r>
              <a:rPr lang="en-US" altLang="ko-KR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02</a:t>
            </a:r>
            <a:r>
              <a:rPr lang="ko-KR" altLang="en-US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월 </a:t>
            </a:r>
            <a:r>
              <a:rPr lang="en-US" altLang="ko-KR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28</a:t>
            </a:r>
            <a:r>
              <a:rPr lang="ko-KR" altLang="en-US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일</a:t>
            </a:r>
            <a:r>
              <a:rPr lang="en-US" altLang="ko-KR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월</a:t>
            </a:r>
            <a:r>
              <a:rPr lang="en-US" altLang="ko-KR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 </a:t>
            </a:r>
            <a:r>
              <a:rPr lang="ko-KR" altLang="en-US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오전 </a:t>
            </a:r>
            <a:r>
              <a:rPr lang="en-US" altLang="ko-KR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9</a:t>
            </a:r>
            <a:r>
              <a:rPr lang="ko-KR" altLang="en-US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시 </a:t>
            </a:r>
            <a:r>
              <a:rPr lang="en-US" altLang="ko-KR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~ </a:t>
            </a:r>
            <a:r>
              <a:rPr lang="ko-KR" altLang="en-US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오후 </a:t>
            </a:r>
            <a:r>
              <a:rPr lang="en-US" altLang="ko-KR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6</a:t>
            </a:r>
            <a:r>
              <a:rPr lang="ko-KR" altLang="en-US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시</a:t>
            </a:r>
            <a:endParaRPr lang="en-US" altLang="ko-KR" sz="24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sz="24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3. </a:t>
            </a:r>
            <a:r>
              <a:rPr lang="ko-KR" altLang="en-US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수강신청</a:t>
            </a:r>
            <a:r>
              <a:rPr lang="en-US" altLang="ko-KR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정정</a:t>
            </a:r>
            <a:r>
              <a:rPr lang="en-US" altLang="ko-KR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 </a:t>
            </a:r>
            <a:r>
              <a:rPr lang="ko-KR" altLang="en-US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방법</a:t>
            </a:r>
          </a:p>
          <a:p>
            <a:r>
              <a:rPr lang="ko-KR" altLang="en-US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  </a:t>
            </a:r>
            <a:r>
              <a:rPr lang="en-US" altLang="ko-KR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수강신청시스템 로그인 </a:t>
            </a:r>
            <a:r>
              <a:rPr lang="en-US" altLang="ko-KR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-&gt; </a:t>
            </a:r>
            <a:r>
              <a:rPr lang="ko-KR" altLang="en-US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일반학기 수강신청</a:t>
            </a:r>
            <a:endParaRPr lang="en-US" altLang="ko-KR" sz="24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ko-KR" altLang="en-US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  </a:t>
            </a:r>
            <a:r>
              <a:rPr lang="en-US" altLang="ko-KR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모바일 및 </a:t>
            </a:r>
            <a:r>
              <a:rPr lang="en-US" altLang="ko-KR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PC </a:t>
            </a:r>
            <a:r>
              <a:rPr lang="ko-KR" altLang="en-US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모두 수강신청 가능</a:t>
            </a:r>
          </a:p>
          <a:p>
            <a:r>
              <a:rPr lang="ko-KR" altLang="en-US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  </a:t>
            </a:r>
            <a:r>
              <a:rPr lang="en-US" altLang="ko-KR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세부방법은 첨부</a:t>
            </a:r>
            <a:r>
              <a:rPr lang="en-US" altLang="ko-KR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 </a:t>
            </a:r>
            <a:r>
              <a:rPr lang="ko-KR" altLang="en-US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참조</a:t>
            </a:r>
            <a:endParaRPr lang="en-US" altLang="ko-KR" sz="24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sz="24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*</a:t>
            </a:r>
            <a:r>
              <a:rPr lang="ko-KR" altLang="en-US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로그인 </a:t>
            </a:r>
            <a:r>
              <a:rPr lang="en-US" altLang="ko-KR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</a:t>
            </a:r>
            <a:r>
              <a:rPr lang="ko-KR" altLang="en-US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수험번호로 가능</a:t>
            </a:r>
            <a:endParaRPr lang="en-US" altLang="ko-KR" sz="24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*</a:t>
            </a:r>
            <a:r>
              <a:rPr lang="ko-KR" altLang="en-US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학번 </a:t>
            </a:r>
            <a:r>
              <a:rPr lang="en-US" altLang="ko-KR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</a:t>
            </a:r>
            <a:r>
              <a:rPr lang="ko-KR" altLang="en-US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en-US" altLang="ko-KR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3</a:t>
            </a:r>
            <a:r>
              <a:rPr lang="ko-KR" altLang="en-US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월 초 공지 예정</a:t>
            </a:r>
            <a:r>
              <a:rPr lang="ko-KR" altLang="en-US" sz="2400" dirty="0"/>
              <a:t> </a:t>
            </a:r>
          </a:p>
          <a:p>
            <a:pPr marR="0" lvl="0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altLang="ko-KR" b="0" i="0" u="none" strike="noStrike" kern="1200" cap="none" spc="0" baseline="0" dirty="0">
              <a:solidFill>
                <a:srgbClr val="3A3838"/>
              </a:solidFill>
              <a:uFillTx/>
              <a:latin typeface="제주고딕" pitchFamily="18"/>
              <a:ea typeface="제주고딕" pitchFamily="2"/>
              <a:cs typeface="Mangal" pitchFamily="2"/>
            </a:endParaRPr>
          </a:p>
        </p:txBody>
      </p:sp>
      <p:pic>
        <p:nvPicPr>
          <p:cNvPr id="8" name="그림 5">
            <a:extLst>
              <a:ext uri="{FF2B5EF4-FFF2-40B4-BE49-F238E27FC236}">
                <a16:creationId xmlns:a16="http://schemas.microsoft.com/office/drawing/2014/main" id="{38B04860-6EE2-4A10-86C2-8075A7C77677}"/>
              </a:ext>
            </a:extLst>
          </p:cNvPr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265678" y="2703665"/>
            <a:ext cx="1450670" cy="14506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선 연결선 23">
            <a:extLst>
              <a:ext uri="{FF2B5EF4-FFF2-40B4-BE49-F238E27FC236}">
                <a16:creationId xmlns:a16="http://schemas.microsoft.com/office/drawing/2014/main" id="{46830B7C-E97C-4D46-8047-F1C341A52C6C}"/>
              </a:ext>
            </a:extLst>
          </p:cNvPr>
          <p:cNvSpPr/>
          <p:nvPr/>
        </p:nvSpPr>
        <p:spPr>
          <a:xfrm>
            <a:off x="1188720" y="272884"/>
            <a:ext cx="10666439" cy="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180"/>
              <a:gd name="f8" fmla="+- 0 0 -360"/>
              <a:gd name="f9" fmla="abs f3"/>
              <a:gd name="f10" fmla="abs f4"/>
              <a:gd name="f11" fmla="abs f5"/>
              <a:gd name="f12" fmla="val f6"/>
              <a:gd name="f13" fmla="*/ f7 f0 1"/>
              <a:gd name="f14" fmla="*/ f8 f0 1"/>
              <a:gd name="f15" fmla="?: f9 f3 1"/>
              <a:gd name="f16" fmla="?: f10 f4 1"/>
              <a:gd name="f17" fmla="?: f11 f5 1"/>
              <a:gd name="f18" fmla="*/ f13 1 f2"/>
              <a:gd name="f19" fmla="*/ f14 1 f2"/>
              <a:gd name="f20" fmla="*/ f15 1 21600"/>
              <a:gd name="f21" fmla="*/ f16 1 21600"/>
              <a:gd name="f22" fmla="*/ 21600 f15 1"/>
              <a:gd name="f23" fmla="*/ 21600 f16 1"/>
              <a:gd name="f24" fmla="+- f18 0 f1"/>
              <a:gd name="f25" fmla="+- f19 0 f1"/>
              <a:gd name="f26" fmla="min f21 f20"/>
              <a:gd name="f27" fmla="*/ f22 1 f17"/>
              <a:gd name="f28" fmla="*/ f23 1 f17"/>
              <a:gd name="f29" fmla="val f27"/>
              <a:gd name="f30" fmla="val f28"/>
              <a:gd name="f31" fmla="*/ f6 f26 1"/>
              <a:gd name="f32" fmla="*/ f27 f26 1"/>
              <a:gd name="f33" fmla="*/ f28 f26 1"/>
              <a:gd name="f34" fmla="*/ f12 f26 1"/>
              <a:gd name="f35" fmla="*/ f29 f26 1"/>
              <a:gd name="f36" fmla="*/ f30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4">
                <a:pos x="f34" y="f34"/>
              </a:cxn>
              <a:cxn ang="f25">
                <a:pos x="f35" y="f36"/>
              </a:cxn>
            </a:cxnLst>
            <a:rect l="f31" t="f31" r="f32" b="f33"/>
            <a:pathLst>
              <a:path>
                <a:moveTo>
                  <a:pt x="f34" y="f34"/>
                </a:moveTo>
                <a:lnTo>
                  <a:pt x="f35" y="f36"/>
                </a:lnTo>
              </a:path>
            </a:pathLst>
          </a:custGeom>
          <a:noFill/>
          <a:ln w="19083">
            <a:solidFill>
              <a:srgbClr val="898F8D"/>
            </a:solidFill>
            <a:prstDash val="solid"/>
            <a:miter/>
          </a:ln>
        </p:spPr>
        <p:txBody>
          <a:bodyPr vert="horz" wrap="square" lIns="90004" tIns="44997" rIns="90004" bIns="44997" anchor="ctr" anchorCtr="1" compatLnSpc="0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굴림" pitchFamily="18"/>
              <a:ea typeface="굴림" pitchFamily="2"/>
              <a:cs typeface="Mangal" pitchFamily="2"/>
            </a:endParaRPr>
          </a:p>
        </p:txBody>
      </p:sp>
      <p:sp>
        <p:nvSpPr>
          <p:cNvPr id="3" name="직사각형 24">
            <a:extLst>
              <a:ext uri="{FF2B5EF4-FFF2-40B4-BE49-F238E27FC236}">
                <a16:creationId xmlns:a16="http://schemas.microsoft.com/office/drawing/2014/main" id="{3690EA03-08D9-4CEC-9181-70B750F55F20}"/>
              </a:ext>
            </a:extLst>
          </p:cNvPr>
          <p:cNvSpPr/>
          <p:nvPr/>
        </p:nvSpPr>
        <p:spPr>
          <a:xfrm>
            <a:off x="265678" y="244437"/>
            <a:ext cx="719641" cy="719641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*/ f0 1 21600"/>
              <a:gd name="f5" fmla="*/ f1 1 21600"/>
              <a:gd name="f6" fmla="val f2"/>
              <a:gd name="f7" fmla="val f3"/>
              <a:gd name="f8" fmla="+- f7 0 f6"/>
              <a:gd name="f9" fmla="*/ f8 1 21600"/>
              <a:gd name="f10" fmla="*/ f6 1 f9"/>
              <a:gd name="f11" fmla="*/ f7 1 f9"/>
              <a:gd name="f12" fmla="*/ f10 f4 1"/>
              <a:gd name="f13" fmla="*/ f11 f4 1"/>
              <a:gd name="f14" fmla="*/ f11 f5 1"/>
              <a:gd name="f15" fmla="*/ f10 f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2" t="f15" r="f13" b="f14"/>
            <a:pathLst>
              <a:path w="21600" h="21600">
                <a:moveTo>
                  <a:pt x="f2" y="f2"/>
                </a:moveTo>
                <a:lnTo>
                  <a:pt x="f3" y="f2"/>
                </a:lnTo>
                <a:lnTo>
                  <a:pt x="f3" y="f3"/>
                </a:lnTo>
                <a:lnTo>
                  <a:pt x="f2" y="f3"/>
                </a:lnTo>
                <a:lnTo>
                  <a:pt x="f2" y="f2"/>
                </a:lnTo>
                <a:close/>
              </a:path>
            </a:pathLst>
          </a:custGeom>
          <a:solidFill>
            <a:srgbClr val="B8BCBB"/>
          </a:solidFill>
          <a:ln>
            <a:noFill/>
            <a:prstDash val="solid"/>
          </a:ln>
        </p:spPr>
        <p:txBody>
          <a:bodyPr vert="horz" wrap="square" lIns="91440" tIns="45720" rIns="91440" bIns="45720" anchor="ctr" anchorCtr="0" compatLnSpc="0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굴림" pitchFamily="18"/>
              <a:ea typeface="굴림" pitchFamily="2"/>
              <a:cs typeface="Mangal" pitchFamily="2"/>
            </a:endParaRPr>
          </a:p>
        </p:txBody>
      </p:sp>
      <p:sp>
        <p:nvSpPr>
          <p:cNvPr id="4" name="TextBox 25">
            <a:extLst>
              <a:ext uri="{FF2B5EF4-FFF2-40B4-BE49-F238E27FC236}">
                <a16:creationId xmlns:a16="http://schemas.microsoft.com/office/drawing/2014/main" id="{03A4FC2F-8C8F-41FE-A840-14D3319EFD62}"/>
              </a:ext>
            </a:extLst>
          </p:cNvPr>
          <p:cNvSpPr/>
          <p:nvPr/>
        </p:nvSpPr>
        <p:spPr>
          <a:xfrm>
            <a:off x="489962" y="323276"/>
            <a:ext cx="258839" cy="624352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*/ f0 1 21600"/>
              <a:gd name="f5" fmla="*/ f1 1 21600"/>
              <a:gd name="f6" fmla="val f2"/>
              <a:gd name="f7" fmla="val f3"/>
              <a:gd name="f8" fmla="+- f7 0 f6"/>
              <a:gd name="f9" fmla="*/ f8 1 21600"/>
              <a:gd name="f10" fmla="*/ f6 1 f9"/>
              <a:gd name="f11" fmla="*/ f7 1 f9"/>
              <a:gd name="f12" fmla="*/ f10 f4 1"/>
              <a:gd name="f13" fmla="*/ f11 f4 1"/>
              <a:gd name="f14" fmla="*/ f11 f5 1"/>
              <a:gd name="f15" fmla="*/ f10 f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2" t="f15" r="f13" b="f14"/>
            <a:pathLst>
              <a:path w="21600" h="21600">
                <a:moveTo>
                  <a:pt x="f2" y="f2"/>
                </a:moveTo>
                <a:lnTo>
                  <a:pt x="f3" y="f2"/>
                </a:lnTo>
                <a:lnTo>
                  <a:pt x="f3" y="f3"/>
                </a:lnTo>
                <a:lnTo>
                  <a:pt x="f2" y="f3"/>
                </a:lnTo>
                <a:lnTo>
                  <a:pt x="f2" y="f2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4" tIns="44997" rIns="90004" bIns="44997" anchor="t" anchorCtr="1" compatLnSpc="0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200" b="1" dirty="0">
                <a:solidFill>
                  <a:srgbClr val="FFFFFF"/>
                </a:solidFill>
                <a:latin typeface="제주고딕" pitchFamily="18"/>
                <a:ea typeface="나눔스퀘어라운드 Regular" pitchFamily="2"/>
                <a:cs typeface="Mangal" pitchFamily="2"/>
              </a:rPr>
              <a:t>1</a:t>
            </a:r>
            <a:endParaRPr lang="en-US" sz="3200" b="1" i="0" u="none" strike="noStrike" kern="1200" cap="none" spc="0" baseline="0" dirty="0">
              <a:solidFill>
                <a:srgbClr val="FFFFFF"/>
              </a:solidFill>
              <a:uFillTx/>
              <a:latin typeface="제주고딕" pitchFamily="18"/>
              <a:ea typeface="나눔스퀘어라운드 Regular" pitchFamily="2"/>
              <a:cs typeface="Mangal" pitchFamily="2"/>
            </a:endParaRPr>
          </a:p>
        </p:txBody>
      </p:sp>
      <p:sp>
        <p:nvSpPr>
          <p:cNvPr id="5" name="TextBox 28">
            <a:extLst>
              <a:ext uri="{FF2B5EF4-FFF2-40B4-BE49-F238E27FC236}">
                <a16:creationId xmlns:a16="http://schemas.microsoft.com/office/drawing/2014/main" id="{0D5508BE-E66E-4CB8-B5AF-718CA543ACF6}"/>
              </a:ext>
            </a:extLst>
          </p:cNvPr>
          <p:cNvSpPr/>
          <p:nvPr/>
        </p:nvSpPr>
        <p:spPr>
          <a:xfrm>
            <a:off x="1188720" y="398392"/>
            <a:ext cx="1897107" cy="530993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*/ f0 1 21600"/>
              <a:gd name="f5" fmla="*/ f1 1 21600"/>
              <a:gd name="f6" fmla="val f2"/>
              <a:gd name="f7" fmla="val f3"/>
              <a:gd name="f8" fmla="+- f7 0 f6"/>
              <a:gd name="f9" fmla="*/ f8 1 21600"/>
              <a:gd name="f10" fmla="*/ f6 1 f9"/>
              <a:gd name="f11" fmla="*/ f7 1 f9"/>
              <a:gd name="f12" fmla="*/ f10 f4 1"/>
              <a:gd name="f13" fmla="*/ f11 f4 1"/>
              <a:gd name="f14" fmla="*/ f11 f5 1"/>
              <a:gd name="f15" fmla="*/ f10 f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2" t="f15" r="f13" b="f14"/>
            <a:pathLst>
              <a:path w="21600" h="21600">
                <a:moveTo>
                  <a:pt x="f2" y="f2"/>
                </a:moveTo>
                <a:lnTo>
                  <a:pt x="f3" y="f2"/>
                </a:lnTo>
                <a:lnTo>
                  <a:pt x="f3" y="f3"/>
                </a:lnTo>
                <a:lnTo>
                  <a:pt x="f2" y="f3"/>
                </a:lnTo>
                <a:lnTo>
                  <a:pt x="f2" y="f2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none" lIns="90004" tIns="44997" rIns="90004" bIns="44997" anchor="t" anchorCtr="0" compatLnSpc="0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ko-KR" altLang="en-US" sz="2200" dirty="0">
                <a:solidFill>
                  <a:srgbClr val="3A3838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  <a:cs typeface="Mangal" pitchFamily="2"/>
              </a:rPr>
              <a:t>수강신청 방법</a:t>
            </a:r>
            <a:endParaRPr lang="ko-KR" sz="2200" b="0" i="0" u="none" strike="noStrike" kern="1200" cap="none" spc="0" baseline="0" dirty="0">
              <a:solidFill>
                <a:srgbClr val="3A3838"/>
              </a:solidFill>
              <a:uFillTx/>
              <a:latin typeface="배달의민족 도현" panose="020B0600000101010101" pitchFamily="50" charset="-127"/>
              <a:ea typeface="배달의민족 도현" panose="020B0600000101010101" pitchFamily="50" charset="-127"/>
              <a:cs typeface="Mangal" pitchFamily="2"/>
            </a:endParaRPr>
          </a:p>
        </p:txBody>
      </p:sp>
      <p:sp>
        <p:nvSpPr>
          <p:cNvPr id="6" name="사각형: 둥근 모서리 3">
            <a:extLst>
              <a:ext uri="{FF2B5EF4-FFF2-40B4-BE49-F238E27FC236}">
                <a16:creationId xmlns:a16="http://schemas.microsoft.com/office/drawing/2014/main" id="{67D0431D-D9B1-459F-AD48-232C5A6A6D5C}"/>
              </a:ext>
            </a:extLst>
          </p:cNvPr>
          <p:cNvSpPr/>
          <p:nvPr/>
        </p:nvSpPr>
        <p:spPr>
          <a:xfrm>
            <a:off x="1716348" y="964078"/>
            <a:ext cx="9932178" cy="4708749"/>
          </a:xfrm>
          <a:custGeom>
            <a:avLst>
              <a:gd name="f1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3600"/>
              <a:gd name="f11" fmla="abs f4"/>
              <a:gd name="f12" fmla="abs f5"/>
              <a:gd name="f13" fmla="abs f6"/>
              <a:gd name="f14" fmla="*/ f8 1 180"/>
              <a:gd name="f15" fmla="val f10"/>
              <a:gd name="f16" fmla="+- 0 0 f2"/>
              <a:gd name="f17" fmla="?: f11 f4 1"/>
              <a:gd name="f18" fmla="?: f12 f5 1"/>
              <a:gd name="f19" fmla="?: f13 f6 1"/>
              <a:gd name="f20" fmla="*/ f9 f14 1"/>
              <a:gd name="f21" fmla="+- f7 f15 0"/>
              <a:gd name="f22" fmla="*/ f17 1 21600"/>
              <a:gd name="f23" fmla="*/ f18 1 21600"/>
              <a:gd name="f24" fmla="*/ 21600 f17 1"/>
              <a:gd name="f25" fmla="*/ 21600 f18 1"/>
              <a:gd name="f26" fmla="+- 0 0 f20"/>
              <a:gd name="f27" fmla="+- f7 0 f21"/>
              <a:gd name="f28" fmla="+- f21 0 f7"/>
              <a:gd name="f29" fmla="min f23 f22"/>
              <a:gd name="f30" fmla="*/ f24 1 f19"/>
              <a:gd name="f31" fmla="*/ f25 1 f19"/>
              <a:gd name="f32" fmla="*/ f26 f1 1"/>
              <a:gd name="f33" fmla="abs f27"/>
              <a:gd name="f34" fmla="abs f28"/>
              <a:gd name="f35" fmla="?: f27 f16 f2"/>
              <a:gd name="f36" fmla="?: f27 f2 f16"/>
              <a:gd name="f37" fmla="?: f27 f3 f2"/>
              <a:gd name="f38" fmla="?: f27 f2 f3"/>
              <a:gd name="f39" fmla="?: f28 f16 f2"/>
              <a:gd name="f40" fmla="?: f28 f2 f16"/>
              <a:gd name="f41" fmla="?: f27 0 f1"/>
              <a:gd name="f42" fmla="?: f27 f1 0"/>
              <a:gd name="f43" fmla="val f30"/>
              <a:gd name="f44" fmla="val f31"/>
              <a:gd name="f45" fmla="*/ f32 1 f8"/>
              <a:gd name="f46" fmla="?: f27 f38 f37"/>
              <a:gd name="f47" fmla="?: f27 f37 f38"/>
              <a:gd name="f48" fmla="?: f28 f36 f35"/>
              <a:gd name="f49" fmla="*/ f21 f29 1"/>
              <a:gd name="f50" fmla="*/ f7 f29 1"/>
              <a:gd name="f51" fmla="*/ f33 f29 1"/>
              <a:gd name="f52" fmla="*/ f34 f29 1"/>
              <a:gd name="f53" fmla="+- f44 0 f15"/>
              <a:gd name="f54" fmla="+- f43 0 f15"/>
              <a:gd name="f55" fmla="+- f45 0 f2"/>
              <a:gd name="f56" fmla="?: f28 f47 f46"/>
              <a:gd name="f57" fmla="*/ f44 f29 1"/>
              <a:gd name="f58" fmla="*/ f43 f29 1"/>
              <a:gd name="f59" fmla="+- f55 f2 0"/>
              <a:gd name="f60" fmla="+- f44 0 f53"/>
              <a:gd name="f61" fmla="+- f43 0 f54"/>
              <a:gd name="f62" fmla="+- f53 0 f44"/>
              <a:gd name="f63" fmla="+- f54 0 f43"/>
              <a:gd name="f64" fmla="*/ f53 f29 1"/>
              <a:gd name="f65" fmla="*/ f54 f29 1"/>
              <a:gd name="f66" fmla="*/ f59 f8 1"/>
              <a:gd name="f67" fmla="abs f60"/>
              <a:gd name="f68" fmla="?: f60 0 f1"/>
              <a:gd name="f69" fmla="?: f60 f1 0"/>
              <a:gd name="f70" fmla="?: f60 f39 f40"/>
              <a:gd name="f71" fmla="abs f61"/>
              <a:gd name="f72" fmla="abs f62"/>
              <a:gd name="f73" fmla="?: f61 f16 f2"/>
              <a:gd name="f74" fmla="?: f61 f2 f16"/>
              <a:gd name="f75" fmla="?: f61 f3 f2"/>
              <a:gd name="f76" fmla="?: f61 f2 f3"/>
              <a:gd name="f77" fmla="abs f63"/>
              <a:gd name="f78" fmla="?: f63 f16 f2"/>
              <a:gd name="f79" fmla="?: f63 f2 f16"/>
              <a:gd name="f80" fmla="?: f63 f42 f41"/>
              <a:gd name="f81" fmla="?: f63 f41 f42"/>
              <a:gd name="f82" fmla="*/ f66 1 f1"/>
              <a:gd name="f83" fmla="?: f28 f69 f68"/>
              <a:gd name="f84" fmla="?: f28 f68 f69"/>
              <a:gd name="f85" fmla="?: f61 f76 f75"/>
              <a:gd name="f86" fmla="?: f61 f75 f76"/>
              <a:gd name="f87" fmla="?: f62 f74 f73"/>
              <a:gd name="f88" fmla="?: f27 f80 f81"/>
              <a:gd name="f89" fmla="?: f27 f78 f79"/>
              <a:gd name="f90" fmla="*/ f67 f29 1"/>
              <a:gd name="f91" fmla="*/ f71 f29 1"/>
              <a:gd name="f92" fmla="*/ f72 f29 1"/>
              <a:gd name="f93" fmla="*/ f77 f29 1"/>
              <a:gd name="f94" fmla="+- 0 0 f82"/>
              <a:gd name="f95" fmla="?: f60 f83 f84"/>
              <a:gd name="f96" fmla="?: f62 f86 f85"/>
              <a:gd name="f97" fmla="+- 0 0 f94"/>
              <a:gd name="f98" fmla="*/ f97 f1 1"/>
              <a:gd name="f99" fmla="*/ f98 1 f8"/>
              <a:gd name="f100" fmla="+- f99 0 f2"/>
              <a:gd name="f101" fmla="cos 1 f100"/>
              <a:gd name="f102" fmla="+- 0 0 f101"/>
              <a:gd name="f103" fmla="+- 0 0 f102"/>
              <a:gd name="f104" fmla="val f103"/>
              <a:gd name="f105" fmla="+- 0 0 f104"/>
              <a:gd name="f106" fmla="*/ f15 f105 1"/>
              <a:gd name="f107" fmla="*/ f106 3163 1"/>
              <a:gd name="f108" fmla="*/ f107 1 7636"/>
              <a:gd name="f109" fmla="+- f7 f108 0"/>
              <a:gd name="f110" fmla="+- f43 0 f108"/>
              <a:gd name="f111" fmla="+- f44 0 f108"/>
              <a:gd name="f112" fmla="*/ f109 f29 1"/>
              <a:gd name="f113" fmla="*/ f110 f29 1"/>
              <a:gd name="f114" fmla="*/ f111 f29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12" t="f112" r="f113" b="f114"/>
            <a:pathLst>
              <a:path>
                <a:moveTo>
                  <a:pt x="f49" y="f50"/>
                </a:moveTo>
                <a:arcTo wR="f51" hR="f52" stAng="f56" swAng="f48"/>
                <a:lnTo>
                  <a:pt x="f50" y="f64"/>
                </a:lnTo>
                <a:arcTo wR="f52" hR="f90" stAng="f95" swAng="f70"/>
                <a:lnTo>
                  <a:pt x="f65" y="f57"/>
                </a:lnTo>
                <a:arcTo wR="f91" hR="f92" stAng="f96" swAng="f87"/>
                <a:lnTo>
                  <a:pt x="f58" y="f49"/>
                </a:lnTo>
                <a:arcTo wR="f93" hR="f51" stAng="f88" swAng="f89"/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>
            <a:noFill/>
            <a:prstDash val="solid"/>
          </a:ln>
        </p:spPr>
        <p:txBody>
          <a:bodyPr vert="horz" wrap="square" lIns="91440" tIns="45720" rIns="91440" bIns="45720" anchor="ctr" anchorCtr="0" compatLnSpc="0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굴림" pitchFamily="18"/>
              <a:ea typeface="굴림" pitchFamily="2"/>
              <a:cs typeface="Mangal" pitchFamily="2"/>
            </a:endParaRPr>
          </a:p>
        </p:txBody>
      </p:sp>
      <p:sp>
        <p:nvSpPr>
          <p:cNvPr id="7" name="TextBox 13">
            <a:extLst>
              <a:ext uri="{FF2B5EF4-FFF2-40B4-BE49-F238E27FC236}">
                <a16:creationId xmlns:a16="http://schemas.microsoft.com/office/drawing/2014/main" id="{6E8580E9-3EFB-4602-A380-E7D35DDD9157}"/>
              </a:ext>
            </a:extLst>
          </p:cNvPr>
          <p:cNvSpPr/>
          <p:nvPr/>
        </p:nvSpPr>
        <p:spPr>
          <a:xfrm>
            <a:off x="1887956" y="1185173"/>
            <a:ext cx="9588961" cy="4293305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*/ f0 1 21600"/>
              <a:gd name="f5" fmla="*/ f1 1 21600"/>
              <a:gd name="f6" fmla="val f2"/>
              <a:gd name="f7" fmla="val f3"/>
              <a:gd name="f8" fmla="+- f7 0 f6"/>
              <a:gd name="f9" fmla="*/ f8 1 21600"/>
              <a:gd name="f10" fmla="*/ f6 1 f9"/>
              <a:gd name="f11" fmla="*/ f7 1 f9"/>
              <a:gd name="f12" fmla="*/ f10 f4 1"/>
              <a:gd name="f13" fmla="*/ f11 f4 1"/>
              <a:gd name="f14" fmla="*/ f11 f5 1"/>
              <a:gd name="f15" fmla="*/ f10 f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2" t="f15" r="f13" b="f14"/>
            <a:pathLst>
              <a:path w="21600" h="21600">
                <a:moveTo>
                  <a:pt x="f2" y="f2"/>
                </a:moveTo>
                <a:lnTo>
                  <a:pt x="f3" y="f2"/>
                </a:lnTo>
                <a:lnTo>
                  <a:pt x="f3" y="f3"/>
                </a:lnTo>
                <a:lnTo>
                  <a:pt x="f2" y="f3"/>
                </a:lnTo>
                <a:lnTo>
                  <a:pt x="f2" y="f2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4" tIns="44997" rIns="90004" bIns="44997" anchor="t" anchorCtr="1" compatLnSpc="0">
            <a:spAutoFit/>
          </a:bodyPr>
          <a:lstStyle/>
          <a:p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4. 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수강신청 완료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마감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 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버튼을 클릭해야 신청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정정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이 이루어지며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</a:t>
            </a:r>
          </a:p>
          <a:p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본인이 수강신청 현황을 반드시 확인하여야 함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개인별 시간표 출력 후 확인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  <a:p>
            <a:endParaRPr lang="en-US" altLang="ko-KR" sz="23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5. 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수강신청 후 개설인원 기준에 미달하는 경우 폐강 될 수 있음</a:t>
            </a:r>
          </a:p>
          <a:p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     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폐강기준 전공 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15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명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교양 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20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명 미만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  <a:p>
            <a:endParaRPr lang="en-US" altLang="ko-KR" sz="23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6. 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수강신청화면에서 온라인강좌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300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집중이수제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강좌 여부 확인 후 </a:t>
            </a:r>
            <a:r>
              <a:rPr lang="ko-KR" altLang="en-US" sz="2300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수강신청함</a:t>
            </a:r>
            <a:endParaRPr lang="ko-KR" altLang="en-US" sz="23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 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온라인강좌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우리대학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 : 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대부분 온라인 및 일부 오프라인 수업 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/ 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담당교수 있음 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/</a:t>
            </a:r>
          </a:p>
          <a:p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시간표 있음</a:t>
            </a:r>
          </a:p>
          <a:p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 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온라인강좌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2300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타대학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 : 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모두 온라인 수업 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/ 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담당교수 없음 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/ 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시간표 없음 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[2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학점 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3</a:t>
            </a:r>
            <a:r>
              <a:rPr lang="ko-KR" altLang="en-US" sz="2300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시수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]</a:t>
            </a:r>
          </a:p>
        </p:txBody>
      </p:sp>
      <p:pic>
        <p:nvPicPr>
          <p:cNvPr id="8" name="그림 5">
            <a:extLst>
              <a:ext uri="{FF2B5EF4-FFF2-40B4-BE49-F238E27FC236}">
                <a16:creationId xmlns:a16="http://schemas.microsoft.com/office/drawing/2014/main" id="{38B04860-6EE2-4A10-86C2-8075A7C77677}"/>
              </a:ext>
            </a:extLst>
          </p:cNvPr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265678" y="2703665"/>
            <a:ext cx="1450670" cy="145067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42A926A7-DD3A-476B-9148-15F6F7E64FAE}"/>
              </a:ext>
            </a:extLst>
          </p:cNvPr>
          <p:cNvSpPr/>
          <p:nvPr/>
        </p:nvSpPr>
        <p:spPr>
          <a:xfrm>
            <a:off x="6392946" y="5839834"/>
            <a:ext cx="5255580" cy="832733"/>
          </a:xfrm>
          <a:prstGeom prst="roundRect">
            <a:avLst>
              <a:gd name="adj" fmla="val 22285"/>
            </a:avLst>
          </a:prstGeom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7ED62E3-0E2B-42D2-8C6E-AC0C411B9696}"/>
              </a:ext>
            </a:extLst>
          </p:cNvPr>
          <p:cNvSpPr txBox="1"/>
          <p:nvPr/>
        </p:nvSpPr>
        <p:spPr>
          <a:xfrm>
            <a:off x="6533095" y="5945591"/>
            <a:ext cx="49752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★</a:t>
            </a: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교양교과목먼저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수강신청 후 전공교과목 신청하기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!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★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교양의 경우 타학과에서도 신청하기 때문에 마감이 빠름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  <a:endParaRPr lang="ko-KR" altLang="en-US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283976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사각형: 둥근 모서리 3">
            <a:extLst>
              <a:ext uri="{FF2B5EF4-FFF2-40B4-BE49-F238E27FC236}">
                <a16:creationId xmlns:a16="http://schemas.microsoft.com/office/drawing/2014/main" id="{5084CA6A-C18D-44D6-A27A-9466A7F94798}"/>
              </a:ext>
            </a:extLst>
          </p:cNvPr>
          <p:cNvSpPr/>
          <p:nvPr/>
        </p:nvSpPr>
        <p:spPr>
          <a:xfrm>
            <a:off x="9584381" y="1341259"/>
            <a:ext cx="2372048" cy="1188850"/>
          </a:xfrm>
          <a:custGeom>
            <a:avLst>
              <a:gd name="f1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3600"/>
              <a:gd name="f11" fmla="abs f4"/>
              <a:gd name="f12" fmla="abs f5"/>
              <a:gd name="f13" fmla="abs f6"/>
              <a:gd name="f14" fmla="*/ f8 1 180"/>
              <a:gd name="f15" fmla="val f10"/>
              <a:gd name="f16" fmla="+- 0 0 f2"/>
              <a:gd name="f17" fmla="?: f11 f4 1"/>
              <a:gd name="f18" fmla="?: f12 f5 1"/>
              <a:gd name="f19" fmla="?: f13 f6 1"/>
              <a:gd name="f20" fmla="*/ f9 f14 1"/>
              <a:gd name="f21" fmla="+- f7 f15 0"/>
              <a:gd name="f22" fmla="*/ f17 1 21600"/>
              <a:gd name="f23" fmla="*/ f18 1 21600"/>
              <a:gd name="f24" fmla="*/ 21600 f17 1"/>
              <a:gd name="f25" fmla="*/ 21600 f18 1"/>
              <a:gd name="f26" fmla="+- 0 0 f20"/>
              <a:gd name="f27" fmla="+- f7 0 f21"/>
              <a:gd name="f28" fmla="+- f21 0 f7"/>
              <a:gd name="f29" fmla="min f23 f22"/>
              <a:gd name="f30" fmla="*/ f24 1 f19"/>
              <a:gd name="f31" fmla="*/ f25 1 f19"/>
              <a:gd name="f32" fmla="*/ f26 f1 1"/>
              <a:gd name="f33" fmla="abs f27"/>
              <a:gd name="f34" fmla="abs f28"/>
              <a:gd name="f35" fmla="?: f27 f16 f2"/>
              <a:gd name="f36" fmla="?: f27 f2 f16"/>
              <a:gd name="f37" fmla="?: f27 f3 f2"/>
              <a:gd name="f38" fmla="?: f27 f2 f3"/>
              <a:gd name="f39" fmla="?: f28 f16 f2"/>
              <a:gd name="f40" fmla="?: f28 f2 f16"/>
              <a:gd name="f41" fmla="?: f27 0 f1"/>
              <a:gd name="f42" fmla="?: f27 f1 0"/>
              <a:gd name="f43" fmla="val f30"/>
              <a:gd name="f44" fmla="val f31"/>
              <a:gd name="f45" fmla="*/ f32 1 f8"/>
              <a:gd name="f46" fmla="?: f27 f38 f37"/>
              <a:gd name="f47" fmla="?: f27 f37 f38"/>
              <a:gd name="f48" fmla="?: f28 f36 f35"/>
              <a:gd name="f49" fmla="*/ f21 f29 1"/>
              <a:gd name="f50" fmla="*/ f7 f29 1"/>
              <a:gd name="f51" fmla="*/ f33 f29 1"/>
              <a:gd name="f52" fmla="*/ f34 f29 1"/>
              <a:gd name="f53" fmla="+- f44 0 f15"/>
              <a:gd name="f54" fmla="+- f43 0 f15"/>
              <a:gd name="f55" fmla="+- f45 0 f2"/>
              <a:gd name="f56" fmla="?: f28 f47 f46"/>
              <a:gd name="f57" fmla="*/ f44 f29 1"/>
              <a:gd name="f58" fmla="*/ f43 f29 1"/>
              <a:gd name="f59" fmla="+- f55 f2 0"/>
              <a:gd name="f60" fmla="+- f44 0 f53"/>
              <a:gd name="f61" fmla="+- f43 0 f54"/>
              <a:gd name="f62" fmla="+- f53 0 f44"/>
              <a:gd name="f63" fmla="+- f54 0 f43"/>
              <a:gd name="f64" fmla="*/ f53 f29 1"/>
              <a:gd name="f65" fmla="*/ f54 f29 1"/>
              <a:gd name="f66" fmla="*/ f59 f8 1"/>
              <a:gd name="f67" fmla="abs f60"/>
              <a:gd name="f68" fmla="?: f60 0 f1"/>
              <a:gd name="f69" fmla="?: f60 f1 0"/>
              <a:gd name="f70" fmla="?: f60 f39 f40"/>
              <a:gd name="f71" fmla="abs f61"/>
              <a:gd name="f72" fmla="abs f62"/>
              <a:gd name="f73" fmla="?: f61 f16 f2"/>
              <a:gd name="f74" fmla="?: f61 f2 f16"/>
              <a:gd name="f75" fmla="?: f61 f3 f2"/>
              <a:gd name="f76" fmla="?: f61 f2 f3"/>
              <a:gd name="f77" fmla="abs f63"/>
              <a:gd name="f78" fmla="?: f63 f16 f2"/>
              <a:gd name="f79" fmla="?: f63 f2 f16"/>
              <a:gd name="f80" fmla="?: f63 f42 f41"/>
              <a:gd name="f81" fmla="?: f63 f41 f42"/>
              <a:gd name="f82" fmla="*/ f66 1 f1"/>
              <a:gd name="f83" fmla="?: f28 f69 f68"/>
              <a:gd name="f84" fmla="?: f28 f68 f69"/>
              <a:gd name="f85" fmla="?: f61 f76 f75"/>
              <a:gd name="f86" fmla="?: f61 f75 f76"/>
              <a:gd name="f87" fmla="?: f62 f74 f73"/>
              <a:gd name="f88" fmla="?: f27 f80 f81"/>
              <a:gd name="f89" fmla="?: f27 f78 f79"/>
              <a:gd name="f90" fmla="*/ f67 f29 1"/>
              <a:gd name="f91" fmla="*/ f71 f29 1"/>
              <a:gd name="f92" fmla="*/ f72 f29 1"/>
              <a:gd name="f93" fmla="*/ f77 f29 1"/>
              <a:gd name="f94" fmla="+- 0 0 f82"/>
              <a:gd name="f95" fmla="?: f60 f83 f84"/>
              <a:gd name="f96" fmla="?: f62 f86 f85"/>
              <a:gd name="f97" fmla="+- 0 0 f94"/>
              <a:gd name="f98" fmla="*/ f97 f1 1"/>
              <a:gd name="f99" fmla="*/ f98 1 f8"/>
              <a:gd name="f100" fmla="+- f99 0 f2"/>
              <a:gd name="f101" fmla="cos 1 f100"/>
              <a:gd name="f102" fmla="+- 0 0 f101"/>
              <a:gd name="f103" fmla="+- 0 0 f102"/>
              <a:gd name="f104" fmla="val f103"/>
              <a:gd name="f105" fmla="+- 0 0 f104"/>
              <a:gd name="f106" fmla="*/ f15 f105 1"/>
              <a:gd name="f107" fmla="*/ f106 3163 1"/>
              <a:gd name="f108" fmla="*/ f107 1 7636"/>
              <a:gd name="f109" fmla="+- f7 f108 0"/>
              <a:gd name="f110" fmla="+- f43 0 f108"/>
              <a:gd name="f111" fmla="+- f44 0 f108"/>
              <a:gd name="f112" fmla="*/ f109 f29 1"/>
              <a:gd name="f113" fmla="*/ f110 f29 1"/>
              <a:gd name="f114" fmla="*/ f111 f29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12" t="f112" r="f113" b="f114"/>
            <a:pathLst>
              <a:path>
                <a:moveTo>
                  <a:pt x="f49" y="f50"/>
                </a:moveTo>
                <a:arcTo wR="f51" hR="f52" stAng="f56" swAng="f48"/>
                <a:lnTo>
                  <a:pt x="f50" y="f64"/>
                </a:lnTo>
                <a:arcTo wR="f52" hR="f90" stAng="f95" swAng="f70"/>
                <a:lnTo>
                  <a:pt x="f65" y="f57"/>
                </a:lnTo>
                <a:arcTo wR="f91" hR="f92" stAng="f96" swAng="f87"/>
                <a:lnTo>
                  <a:pt x="f58" y="f49"/>
                </a:lnTo>
                <a:arcTo wR="f93" hR="f51" stAng="f88" swAng="f89"/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>
            <a:noFill/>
            <a:prstDash val="solid"/>
          </a:ln>
        </p:spPr>
        <p:txBody>
          <a:bodyPr vert="horz" wrap="square" lIns="91440" tIns="45720" rIns="91440" bIns="45720" anchor="ctr" anchorCtr="0" compatLnSpc="0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 dirty="0">
              <a:solidFill>
                <a:srgbClr val="000000"/>
              </a:solidFill>
              <a:uFillTx/>
              <a:latin typeface="굴림" pitchFamily="18"/>
              <a:ea typeface="굴림" pitchFamily="2"/>
              <a:cs typeface="Mangal" pitchFamily="2"/>
            </a:endParaRPr>
          </a:p>
        </p:txBody>
      </p:sp>
      <p:sp>
        <p:nvSpPr>
          <p:cNvPr id="2" name="직선 연결선 23">
            <a:extLst>
              <a:ext uri="{FF2B5EF4-FFF2-40B4-BE49-F238E27FC236}">
                <a16:creationId xmlns:a16="http://schemas.microsoft.com/office/drawing/2014/main" id="{46830B7C-E97C-4D46-8047-F1C341A52C6C}"/>
              </a:ext>
            </a:extLst>
          </p:cNvPr>
          <p:cNvSpPr/>
          <p:nvPr/>
        </p:nvSpPr>
        <p:spPr>
          <a:xfrm>
            <a:off x="1188720" y="272884"/>
            <a:ext cx="10666439" cy="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180"/>
              <a:gd name="f8" fmla="+- 0 0 -360"/>
              <a:gd name="f9" fmla="abs f3"/>
              <a:gd name="f10" fmla="abs f4"/>
              <a:gd name="f11" fmla="abs f5"/>
              <a:gd name="f12" fmla="val f6"/>
              <a:gd name="f13" fmla="*/ f7 f0 1"/>
              <a:gd name="f14" fmla="*/ f8 f0 1"/>
              <a:gd name="f15" fmla="?: f9 f3 1"/>
              <a:gd name="f16" fmla="?: f10 f4 1"/>
              <a:gd name="f17" fmla="?: f11 f5 1"/>
              <a:gd name="f18" fmla="*/ f13 1 f2"/>
              <a:gd name="f19" fmla="*/ f14 1 f2"/>
              <a:gd name="f20" fmla="*/ f15 1 21600"/>
              <a:gd name="f21" fmla="*/ f16 1 21600"/>
              <a:gd name="f22" fmla="*/ 21600 f15 1"/>
              <a:gd name="f23" fmla="*/ 21600 f16 1"/>
              <a:gd name="f24" fmla="+- f18 0 f1"/>
              <a:gd name="f25" fmla="+- f19 0 f1"/>
              <a:gd name="f26" fmla="min f21 f20"/>
              <a:gd name="f27" fmla="*/ f22 1 f17"/>
              <a:gd name="f28" fmla="*/ f23 1 f17"/>
              <a:gd name="f29" fmla="val f27"/>
              <a:gd name="f30" fmla="val f28"/>
              <a:gd name="f31" fmla="*/ f6 f26 1"/>
              <a:gd name="f32" fmla="*/ f27 f26 1"/>
              <a:gd name="f33" fmla="*/ f28 f26 1"/>
              <a:gd name="f34" fmla="*/ f12 f26 1"/>
              <a:gd name="f35" fmla="*/ f29 f26 1"/>
              <a:gd name="f36" fmla="*/ f30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4">
                <a:pos x="f34" y="f34"/>
              </a:cxn>
              <a:cxn ang="f25">
                <a:pos x="f35" y="f36"/>
              </a:cxn>
            </a:cxnLst>
            <a:rect l="f31" t="f31" r="f32" b="f33"/>
            <a:pathLst>
              <a:path>
                <a:moveTo>
                  <a:pt x="f34" y="f34"/>
                </a:moveTo>
                <a:lnTo>
                  <a:pt x="f35" y="f36"/>
                </a:lnTo>
              </a:path>
            </a:pathLst>
          </a:custGeom>
          <a:noFill/>
          <a:ln w="19083">
            <a:solidFill>
              <a:srgbClr val="898F8D"/>
            </a:solidFill>
            <a:prstDash val="solid"/>
            <a:miter/>
          </a:ln>
        </p:spPr>
        <p:txBody>
          <a:bodyPr vert="horz" wrap="square" lIns="90004" tIns="44997" rIns="90004" bIns="44997" anchor="ctr" anchorCtr="1" compatLnSpc="0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굴림" pitchFamily="18"/>
              <a:ea typeface="굴림" pitchFamily="2"/>
              <a:cs typeface="Mangal" pitchFamily="2"/>
            </a:endParaRPr>
          </a:p>
        </p:txBody>
      </p:sp>
      <p:sp>
        <p:nvSpPr>
          <p:cNvPr id="3" name="직사각형 24">
            <a:extLst>
              <a:ext uri="{FF2B5EF4-FFF2-40B4-BE49-F238E27FC236}">
                <a16:creationId xmlns:a16="http://schemas.microsoft.com/office/drawing/2014/main" id="{3690EA03-08D9-4CEC-9181-70B750F55F20}"/>
              </a:ext>
            </a:extLst>
          </p:cNvPr>
          <p:cNvSpPr/>
          <p:nvPr/>
        </p:nvSpPr>
        <p:spPr>
          <a:xfrm>
            <a:off x="265678" y="244437"/>
            <a:ext cx="719641" cy="719641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*/ f0 1 21600"/>
              <a:gd name="f5" fmla="*/ f1 1 21600"/>
              <a:gd name="f6" fmla="val f2"/>
              <a:gd name="f7" fmla="val f3"/>
              <a:gd name="f8" fmla="+- f7 0 f6"/>
              <a:gd name="f9" fmla="*/ f8 1 21600"/>
              <a:gd name="f10" fmla="*/ f6 1 f9"/>
              <a:gd name="f11" fmla="*/ f7 1 f9"/>
              <a:gd name="f12" fmla="*/ f10 f4 1"/>
              <a:gd name="f13" fmla="*/ f11 f4 1"/>
              <a:gd name="f14" fmla="*/ f11 f5 1"/>
              <a:gd name="f15" fmla="*/ f10 f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2" t="f15" r="f13" b="f14"/>
            <a:pathLst>
              <a:path w="21600" h="21600">
                <a:moveTo>
                  <a:pt x="f2" y="f2"/>
                </a:moveTo>
                <a:lnTo>
                  <a:pt x="f3" y="f2"/>
                </a:lnTo>
                <a:lnTo>
                  <a:pt x="f3" y="f3"/>
                </a:lnTo>
                <a:lnTo>
                  <a:pt x="f2" y="f3"/>
                </a:lnTo>
                <a:lnTo>
                  <a:pt x="f2" y="f2"/>
                </a:lnTo>
                <a:close/>
              </a:path>
            </a:pathLst>
          </a:custGeom>
          <a:solidFill>
            <a:srgbClr val="B8BCBB"/>
          </a:solidFill>
          <a:ln>
            <a:noFill/>
            <a:prstDash val="solid"/>
          </a:ln>
        </p:spPr>
        <p:txBody>
          <a:bodyPr vert="horz" wrap="square" lIns="91440" tIns="45720" rIns="91440" bIns="45720" anchor="ctr" anchorCtr="0" compatLnSpc="0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굴림" pitchFamily="18"/>
              <a:ea typeface="굴림" pitchFamily="2"/>
              <a:cs typeface="Mangal" pitchFamily="2"/>
            </a:endParaRPr>
          </a:p>
        </p:txBody>
      </p:sp>
      <p:sp>
        <p:nvSpPr>
          <p:cNvPr id="4" name="TextBox 25">
            <a:extLst>
              <a:ext uri="{FF2B5EF4-FFF2-40B4-BE49-F238E27FC236}">
                <a16:creationId xmlns:a16="http://schemas.microsoft.com/office/drawing/2014/main" id="{03A4FC2F-8C8F-41FE-A840-14D3319EFD62}"/>
              </a:ext>
            </a:extLst>
          </p:cNvPr>
          <p:cNvSpPr/>
          <p:nvPr/>
        </p:nvSpPr>
        <p:spPr>
          <a:xfrm>
            <a:off x="489962" y="323276"/>
            <a:ext cx="258839" cy="624352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*/ f0 1 21600"/>
              <a:gd name="f5" fmla="*/ f1 1 21600"/>
              <a:gd name="f6" fmla="val f2"/>
              <a:gd name="f7" fmla="val f3"/>
              <a:gd name="f8" fmla="+- f7 0 f6"/>
              <a:gd name="f9" fmla="*/ f8 1 21600"/>
              <a:gd name="f10" fmla="*/ f6 1 f9"/>
              <a:gd name="f11" fmla="*/ f7 1 f9"/>
              <a:gd name="f12" fmla="*/ f10 f4 1"/>
              <a:gd name="f13" fmla="*/ f11 f4 1"/>
              <a:gd name="f14" fmla="*/ f11 f5 1"/>
              <a:gd name="f15" fmla="*/ f10 f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2" t="f15" r="f13" b="f14"/>
            <a:pathLst>
              <a:path w="21600" h="21600">
                <a:moveTo>
                  <a:pt x="f2" y="f2"/>
                </a:moveTo>
                <a:lnTo>
                  <a:pt x="f3" y="f2"/>
                </a:lnTo>
                <a:lnTo>
                  <a:pt x="f3" y="f3"/>
                </a:lnTo>
                <a:lnTo>
                  <a:pt x="f2" y="f3"/>
                </a:lnTo>
                <a:lnTo>
                  <a:pt x="f2" y="f2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4" tIns="44997" rIns="90004" bIns="44997" anchor="t" anchorCtr="1" compatLnSpc="0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200" b="1" i="0" u="none" strike="noStrike" kern="1200" cap="none" spc="0" baseline="0" dirty="0">
                <a:solidFill>
                  <a:srgbClr val="FFFFFF"/>
                </a:solidFill>
                <a:uFillTx/>
                <a:latin typeface="제주고딕" pitchFamily="18"/>
                <a:ea typeface="나눔스퀘어라운드 Regular" pitchFamily="2"/>
                <a:cs typeface="Mangal" pitchFamily="2"/>
              </a:rPr>
              <a:t>2</a:t>
            </a:r>
          </a:p>
        </p:txBody>
      </p:sp>
      <p:sp>
        <p:nvSpPr>
          <p:cNvPr id="5" name="TextBox 28">
            <a:extLst>
              <a:ext uri="{FF2B5EF4-FFF2-40B4-BE49-F238E27FC236}">
                <a16:creationId xmlns:a16="http://schemas.microsoft.com/office/drawing/2014/main" id="{0D5508BE-E66E-4CB8-B5AF-718CA543ACF6}"/>
              </a:ext>
            </a:extLst>
          </p:cNvPr>
          <p:cNvSpPr/>
          <p:nvPr/>
        </p:nvSpPr>
        <p:spPr>
          <a:xfrm>
            <a:off x="1188720" y="398392"/>
            <a:ext cx="1626264" cy="530993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*/ f0 1 21600"/>
              <a:gd name="f5" fmla="*/ f1 1 21600"/>
              <a:gd name="f6" fmla="val f2"/>
              <a:gd name="f7" fmla="val f3"/>
              <a:gd name="f8" fmla="+- f7 0 f6"/>
              <a:gd name="f9" fmla="*/ f8 1 21600"/>
              <a:gd name="f10" fmla="*/ f6 1 f9"/>
              <a:gd name="f11" fmla="*/ f7 1 f9"/>
              <a:gd name="f12" fmla="*/ f10 f4 1"/>
              <a:gd name="f13" fmla="*/ f11 f4 1"/>
              <a:gd name="f14" fmla="*/ f11 f5 1"/>
              <a:gd name="f15" fmla="*/ f10 f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2" t="f15" r="f13" b="f14"/>
            <a:pathLst>
              <a:path w="21600" h="21600">
                <a:moveTo>
                  <a:pt x="f2" y="f2"/>
                </a:moveTo>
                <a:lnTo>
                  <a:pt x="f3" y="f2"/>
                </a:lnTo>
                <a:lnTo>
                  <a:pt x="f3" y="f3"/>
                </a:lnTo>
                <a:lnTo>
                  <a:pt x="f2" y="f3"/>
                </a:lnTo>
                <a:lnTo>
                  <a:pt x="f2" y="f2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none" lIns="90004" tIns="44997" rIns="90004" bIns="44997" anchor="t" anchorCtr="0" compatLnSpc="0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ko-KR" altLang="en-US" sz="2200" b="0" i="0" u="none" strike="noStrike" kern="1200" cap="none" spc="0" baseline="0" dirty="0">
                <a:solidFill>
                  <a:srgbClr val="3A3838"/>
                </a:solidFill>
                <a:uFillTx/>
                <a:latin typeface="배달의민족 도현" panose="020B0600000101010101" pitchFamily="50" charset="-127"/>
                <a:ea typeface="배달의민족 도현" panose="020B0600000101010101" pitchFamily="50" charset="-127"/>
                <a:cs typeface="Mangal" pitchFamily="2"/>
              </a:rPr>
              <a:t>시간표 공지</a:t>
            </a:r>
            <a:endParaRPr lang="ko-KR" sz="2200" b="0" i="0" u="none" strike="noStrike" kern="1200" cap="none" spc="0" baseline="0" dirty="0">
              <a:solidFill>
                <a:srgbClr val="3A3838"/>
              </a:solidFill>
              <a:uFillTx/>
              <a:latin typeface="배달의민족 도현" panose="020B0600000101010101" pitchFamily="50" charset="-127"/>
              <a:ea typeface="배달의민족 도현" panose="020B0600000101010101" pitchFamily="50" charset="-127"/>
              <a:cs typeface="Mangal" pitchFamily="2"/>
            </a:endParaRPr>
          </a:p>
        </p:txBody>
      </p:sp>
      <p:sp>
        <p:nvSpPr>
          <p:cNvPr id="14" name="사각형: 둥근 모서리 3">
            <a:extLst>
              <a:ext uri="{FF2B5EF4-FFF2-40B4-BE49-F238E27FC236}">
                <a16:creationId xmlns:a16="http://schemas.microsoft.com/office/drawing/2014/main" id="{DA0EA567-9F08-4989-8669-83A68C580860}"/>
              </a:ext>
            </a:extLst>
          </p:cNvPr>
          <p:cNvSpPr/>
          <p:nvPr/>
        </p:nvSpPr>
        <p:spPr>
          <a:xfrm>
            <a:off x="325794" y="4917479"/>
            <a:ext cx="8436466" cy="1552813"/>
          </a:xfrm>
          <a:custGeom>
            <a:avLst>
              <a:gd name="f1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3600"/>
              <a:gd name="f11" fmla="abs f4"/>
              <a:gd name="f12" fmla="abs f5"/>
              <a:gd name="f13" fmla="abs f6"/>
              <a:gd name="f14" fmla="*/ f8 1 180"/>
              <a:gd name="f15" fmla="val f10"/>
              <a:gd name="f16" fmla="+- 0 0 f2"/>
              <a:gd name="f17" fmla="?: f11 f4 1"/>
              <a:gd name="f18" fmla="?: f12 f5 1"/>
              <a:gd name="f19" fmla="?: f13 f6 1"/>
              <a:gd name="f20" fmla="*/ f9 f14 1"/>
              <a:gd name="f21" fmla="+- f7 f15 0"/>
              <a:gd name="f22" fmla="*/ f17 1 21600"/>
              <a:gd name="f23" fmla="*/ f18 1 21600"/>
              <a:gd name="f24" fmla="*/ 21600 f17 1"/>
              <a:gd name="f25" fmla="*/ 21600 f18 1"/>
              <a:gd name="f26" fmla="+- 0 0 f20"/>
              <a:gd name="f27" fmla="+- f7 0 f21"/>
              <a:gd name="f28" fmla="+- f21 0 f7"/>
              <a:gd name="f29" fmla="min f23 f22"/>
              <a:gd name="f30" fmla="*/ f24 1 f19"/>
              <a:gd name="f31" fmla="*/ f25 1 f19"/>
              <a:gd name="f32" fmla="*/ f26 f1 1"/>
              <a:gd name="f33" fmla="abs f27"/>
              <a:gd name="f34" fmla="abs f28"/>
              <a:gd name="f35" fmla="?: f27 f16 f2"/>
              <a:gd name="f36" fmla="?: f27 f2 f16"/>
              <a:gd name="f37" fmla="?: f27 f3 f2"/>
              <a:gd name="f38" fmla="?: f27 f2 f3"/>
              <a:gd name="f39" fmla="?: f28 f16 f2"/>
              <a:gd name="f40" fmla="?: f28 f2 f16"/>
              <a:gd name="f41" fmla="?: f27 0 f1"/>
              <a:gd name="f42" fmla="?: f27 f1 0"/>
              <a:gd name="f43" fmla="val f30"/>
              <a:gd name="f44" fmla="val f31"/>
              <a:gd name="f45" fmla="*/ f32 1 f8"/>
              <a:gd name="f46" fmla="?: f27 f38 f37"/>
              <a:gd name="f47" fmla="?: f27 f37 f38"/>
              <a:gd name="f48" fmla="?: f28 f36 f35"/>
              <a:gd name="f49" fmla="*/ f21 f29 1"/>
              <a:gd name="f50" fmla="*/ f7 f29 1"/>
              <a:gd name="f51" fmla="*/ f33 f29 1"/>
              <a:gd name="f52" fmla="*/ f34 f29 1"/>
              <a:gd name="f53" fmla="+- f44 0 f15"/>
              <a:gd name="f54" fmla="+- f43 0 f15"/>
              <a:gd name="f55" fmla="+- f45 0 f2"/>
              <a:gd name="f56" fmla="?: f28 f47 f46"/>
              <a:gd name="f57" fmla="*/ f44 f29 1"/>
              <a:gd name="f58" fmla="*/ f43 f29 1"/>
              <a:gd name="f59" fmla="+- f55 f2 0"/>
              <a:gd name="f60" fmla="+- f44 0 f53"/>
              <a:gd name="f61" fmla="+- f43 0 f54"/>
              <a:gd name="f62" fmla="+- f53 0 f44"/>
              <a:gd name="f63" fmla="+- f54 0 f43"/>
              <a:gd name="f64" fmla="*/ f53 f29 1"/>
              <a:gd name="f65" fmla="*/ f54 f29 1"/>
              <a:gd name="f66" fmla="*/ f59 f8 1"/>
              <a:gd name="f67" fmla="abs f60"/>
              <a:gd name="f68" fmla="?: f60 0 f1"/>
              <a:gd name="f69" fmla="?: f60 f1 0"/>
              <a:gd name="f70" fmla="?: f60 f39 f40"/>
              <a:gd name="f71" fmla="abs f61"/>
              <a:gd name="f72" fmla="abs f62"/>
              <a:gd name="f73" fmla="?: f61 f16 f2"/>
              <a:gd name="f74" fmla="?: f61 f2 f16"/>
              <a:gd name="f75" fmla="?: f61 f3 f2"/>
              <a:gd name="f76" fmla="?: f61 f2 f3"/>
              <a:gd name="f77" fmla="abs f63"/>
              <a:gd name="f78" fmla="?: f63 f16 f2"/>
              <a:gd name="f79" fmla="?: f63 f2 f16"/>
              <a:gd name="f80" fmla="?: f63 f42 f41"/>
              <a:gd name="f81" fmla="?: f63 f41 f42"/>
              <a:gd name="f82" fmla="*/ f66 1 f1"/>
              <a:gd name="f83" fmla="?: f28 f69 f68"/>
              <a:gd name="f84" fmla="?: f28 f68 f69"/>
              <a:gd name="f85" fmla="?: f61 f76 f75"/>
              <a:gd name="f86" fmla="?: f61 f75 f76"/>
              <a:gd name="f87" fmla="?: f62 f74 f73"/>
              <a:gd name="f88" fmla="?: f27 f80 f81"/>
              <a:gd name="f89" fmla="?: f27 f78 f79"/>
              <a:gd name="f90" fmla="*/ f67 f29 1"/>
              <a:gd name="f91" fmla="*/ f71 f29 1"/>
              <a:gd name="f92" fmla="*/ f72 f29 1"/>
              <a:gd name="f93" fmla="*/ f77 f29 1"/>
              <a:gd name="f94" fmla="+- 0 0 f82"/>
              <a:gd name="f95" fmla="?: f60 f83 f84"/>
              <a:gd name="f96" fmla="?: f62 f86 f85"/>
              <a:gd name="f97" fmla="+- 0 0 f94"/>
              <a:gd name="f98" fmla="*/ f97 f1 1"/>
              <a:gd name="f99" fmla="*/ f98 1 f8"/>
              <a:gd name="f100" fmla="+- f99 0 f2"/>
              <a:gd name="f101" fmla="cos 1 f100"/>
              <a:gd name="f102" fmla="+- 0 0 f101"/>
              <a:gd name="f103" fmla="+- 0 0 f102"/>
              <a:gd name="f104" fmla="val f103"/>
              <a:gd name="f105" fmla="+- 0 0 f104"/>
              <a:gd name="f106" fmla="*/ f15 f105 1"/>
              <a:gd name="f107" fmla="*/ f106 3163 1"/>
              <a:gd name="f108" fmla="*/ f107 1 7636"/>
              <a:gd name="f109" fmla="+- f7 f108 0"/>
              <a:gd name="f110" fmla="+- f43 0 f108"/>
              <a:gd name="f111" fmla="+- f44 0 f108"/>
              <a:gd name="f112" fmla="*/ f109 f29 1"/>
              <a:gd name="f113" fmla="*/ f110 f29 1"/>
              <a:gd name="f114" fmla="*/ f111 f29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12" t="f112" r="f113" b="f114"/>
            <a:pathLst>
              <a:path>
                <a:moveTo>
                  <a:pt x="f49" y="f50"/>
                </a:moveTo>
                <a:arcTo wR="f51" hR="f52" stAng="f56" swAng="f48"/>
                <a:lnTo>
                  <a:pt x="f50" y="f64"/>
                </a:lnTo>
                <a:arcTo wR="f52" hR="f90" stAng="f95" swAng="f70"/>
                <a:lnTo>
                  <a:pt x="f65" y="f57"/>
                </a:lnTo>
                <a:arcTo wR="f91" hR="f92" stAng="f96" swAng="f87"/>
                <a:lnTo>
                  <a:pt x="f58" y="f49"/>
                </a:lnTo>
                <a:arcTo wR="f93" hR="f51" stAng="f88" swAng="f89"/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>
            <a:noFill/>
            <a:prstDash val="solid"/>
          </a:ln>
        </p:spPr>
        <p:txBody>
          <a:bodyPr vert="horz" wrap="square" lIns="91440" tIns="45720" rIns="91440" bIns="45720" anchor="ctr" anchorCtr="0" compatLnSpc="0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 dirty="0">
              <a:solidFill>
                <a:srgbClr val="000000"/>
              </a:solidFill>
              <a:uFillTx/>
              <a:latin typeface="굴림" pitchFamily="18"/>
              <a:ea typeface="굴림" pitchFamily="2"/>
              <a:cs typeface="Mangal" pitchFamily="2"/>
            </a:endParaRPr>
          </a:p>
        </p:txBody>
      </p:sp>
      <p:sp>
        <p:nvSpPr>
          <p:cNvPr id="15" name="TextBox 13">
            <a:extLst>
              <a:ext uri="{FF2B5EF4-FFF2-40B4-BE49-F238E27FC236}">
                <a16:creationId xmlns:a16="http://schemas.microsoft.com/office/drawing/2014/main" id="{5C8C33EB-22EE-4FA9-8F7E-1C0519D99A45}"/>
              </a:ext>
            </a:extLst>
          </p:cNvPr>
          <p:cNvSpPr/>
          <p:nvPr/>
        </p:nvSpPr>
        <p:spPr>
          <a:xfrm>
            <a:off x="423898" y="4917480"/>
            <a:ext cx="8080910" cy="1552812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*/ f0 1 21600"/>
              <a:gd name="f5" fmla="*/ f1 1 21600"/>
              <a:gd name="f6" fmla="val f2"/>
              <a:gd name="f7" fmla="val f3"/>
              <a:gd name="f8" fmla="+- f7 0 f6"/>
              <a:gd name="f9" fmla="*/ f8 1 21600"/>
              <a:gd name="f10" fmla="*/ f6 1 f9"/>
              <a:gd name="f11" fmla="*/ f7 1 f9"/>
              <a:gd name="f12" fmla="*/ f10 f4 1"/>
              <a:gd name="f13" fmla="*/ f11 f4 1"/>
              <a:gd name="f14" fmla="*/ f11 f5 1"/>
              <a:gd name="f15" fmla="*/ f10 f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2" t="f15" r="f13" b="f14"/>
            <a:pathLst>
              <a:path w="21600" h="21600">
                <a:moveTo>
                  <a:pt x="f2" y="f2"/>
                </a:moveTo>
                <a:lnTo>
                  <a:pt x="f3" y="f2"/>
                </a:lnTo>
                <a:lnTo>
                  <a:pt x="f3" y="f3"/>
                </a:lnTo>
                <a:lnTo>
                  <a:pt x="f2" y="f3"/>
                </a:lnTo>
                <a:lnTo>
                  <a:pt x="f2" y="f2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4" tIns="44997" rIns="90004" bIns="44997" anchor="t" anchorCtr="1" compatLnSpc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사회봉사는 수업을  하지 않기 때문에 시간표 상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X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4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차산업혁명과 미래동향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금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1,2)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</a:t>
            </a:r>
          </a:p>
          <a:p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강좌구분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자기주도선택교양으로 해서 신청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필수★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교양은 미술감상론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미술의 이해 꼭 신청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문화예술교육사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급 취득을 위함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35D8CE4C-DF2B-4DD0-B793-931D03E98C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678" y="994236"/>
            <a:ext cx="9308064" cy="381645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BA2C6DE-6FC5-4156-9A87-43656C8CFA12}"/>
              </a:ext>
            </a:extLst>
          </p:cNvPr>
          <p:cNvSpPr txBox="1"/>
          <p:nvPr/>
        </p:nvSpPr>
        <p:spPr>
          <a:xfrm>
            <a:off x="9700645" y="1474033"/>
            <a:ext cx="2139519" cy="9233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추가로 비는 시간대에 교양시간표 확인하여 공통교양과목 신청가능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!</a:t>
            </a:r>
            <a:endParaRPr lang="ko-KR" altLang="en-US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pic>
        <p:nvPicPr>
          <p:cNvPr id="12" name="그래픽 11" descr="은행">
            <a:extLst>
              <a:ext uri="{FF2B5EF4-FFF2-40B4-BE49-F238E27FC236}">
                <a16:creationId xmlns:a16="http://schemas.microsoft.com/office/drawing/2014/main" id="{10F30CC1-E8F8-4BF5-8032-2B67E339A1D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862729" y="4491416"/>
            <a:ext cx="2093700" cy="2093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26428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선 연결선 23">
            <a:extLst>
              <a:ext uri="{FF2B5EF4-FFF2-40B4-BE49-F238E27FC236}">
                <a16:creationId xmlns:a16="http://schemas.microsoft.com/office/drawing/2014/main" id="{46830B7C-E97C-4D46-8047-F1C341A52C6C}"/>
              </a:ext>
            </a:extLst>
          </p:cNvPr>
          <p:cNvSpPr/>
          <p:nvPr/>
        </p:nvSpPr>
        <p:spPr>
          <a:xfrm>
            <a:off x="1188720" y="272884"/>
            <a:ext cx="10666439" cy="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180"/>
              <a:gd name="f8" fmla="+- 0 0 -360"/>
              <a:gd name="f9" fmla="abs f3"/>
              <a:gd name="f10" fmla="abs f4"/>
              <a:gd name="f11" fmla="abs f5"/>
              <a:gd name="f12" fmla="val f6"/>
              <a:gd name="f13" fmla="*/ f7 f0 1"/>
              <a:gd name="f14" fmla="*/ f8 f0 1"/>
              <a:gd name="f15" fmla="?: f9 f3 1"/>
              <a:gd name="f16" fmla="?: f10 f4 1"/>
              <a:gd name="f17" fmla="?: f11 f5 1"/>
              <a:gd name="f18" fmla="*/ f13 1 f2"/>
              <a:gd name="f19" fmla="*/ f14 1 f2"/>
              <a:gd name="f20" fmla="*/ f15 1 21600"/>
              <a:gd name="f21" fmla="*/ f16 1 21600"/>
              <a:gd name="f22" fmla="*/ 21600 f15 1"/>
              <a:gd name="f23" fmla="*/ 21600 f16 1"/>
              <a:gd name="f24" fmla="+- f18 0 f1"/>
              <a:gd name="f25" fmla="+- f19 0 f1"/>
              <a:gd name="f26" fmla="min f21 f20"/>
              <a:gd name="f27" fmla="*/ f22 1 f17"/>
              <a:gd name="f28" fmla="*/ f23 1 f17"/>
              <a:gd name="f29" fmla="val f27"/>
              <a:gd name="f30" fmla="val f28"/>
              <a:gd name="f31" fmla="*/ f6 f26 1"/>
              <a:gd name="f32" fmla="*/ f27 f26 1"/>
              <a:gd name="f33" fmla="*/ f28 f26 1"/>
              <a:gd name="f34" fmla="*/ f12 f26 1"/>
              <a:gd name="f35" fmla="*/ f29 f26 1"/>
              <a:gd name="f36" fmla="*/ f30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4">
                <a:pos x="f34" y="f34"/>
              </a:cxn>
              <a:cxn ang="f25">
                <a:pos x="f35" y="f36"/>
              </a:cxn>
            </a:cxnLst>
            <a:rect l="f31" t="f31" r="f32" b="f33"/>
            <a:pathLst>
              <a:path>
                <a:moveTo>
                  <a:pt x="f34" y="f34"/>
                </a:moveTo>
                <a:lnTo>
                  <a:pt x="f35" y="f36"/>
                </a:lnTo>
              </a:path>
            </a:pathLst>
          </a:custGeom>
          <a:noFill/>
          <a:ln w="19083">
            <a:solidFill>
              <a:srgbClr val="898F8D"/>
            </a:solidFill>
            <a:prstDash val="solid"/>
            <a:miter/>
          </a:ln>
        </p:spPr>
        <p:txBody>
          <a:bodyPr vert="horz" wrap="square" lIns="90004" tIns="44997" rIns="90004" bIns="44997" anchor="ctr" anchorCtr="1" compatLnSpc="0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굴림" pitchFamily="18"/>
              <a:ea typeface="굴림" pitchFamily="2"/>
              <a:cs typeface="Mangal" pitchFamily="2"/>
            </a:endParaRPr>
          </a:p>
        </p:txBody>
      </p:sp>
      <p:sp>
        <p:nvSpPr>
          <p:cNvPr id="3" name="직사각형 24">
            <a:extLst>
              <a:ext uri="{FF2B5EF4-FFF2-40B4-BE49-F238E27FC236}">
                <a16:creationId xmlns:a16="http://schemas.microsoft.com/office/drawing/2014/main" id="{3690EA03-08D9-4CEC-9181-70B750F55F20}"/>
              </a:ext>
            </a:extLst>
          </p:cNvPr>
          <p:cNvSpPr/>
          <p:nvPr/>
        </p:nvSpPr>
        <p:spPr>
          <a:xfrm>
            <a:off x="265678" y="244437"/>
            <a:ext cx="719641" cy="719641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*/ f0 1 21600"/>
              <a:gd name="f5" fmla="*/ f1 1 21600"/>
              <a:gd name="f6" fmla="val f2"/>
              <a:gd name="f7" fmla="val f3"/>
              <a:gd name="f8" fmla="+- f7 0 f6"/>
              <a:gd name="f9" fmla="*/ f8 1 21600"/>
              <a:gd name="f10" fmla="*/ f6 1 f9"/>
              <a:gd name="f11" fmla="*/ f7 1 f9"/>
              <a:gd name="f12" fmla="*/ f10 f4 1"/>
              <a:gd name="f13" fmla="*/ f11 f4 1"/>
              <a:gd name="f14" fmla="*/ f11 f5 1"/>
              <a:gd name="f15" fmla="*/ f10 f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2" t="f15" r="f13" b="f14"/>
            <a:pathLst>
              <a:path w="21600" h="21600">
                <a:moveTo>
                  <a:pt x="f2" y="f2"/>
                </a:moveTo>
                <a:lnTo>
                  <a:pt x="f3" y="f2"/>
                </a:lnTo>
                <a:lnTo>
                  <a:pt x="f3" y="f3"/>
                </a:lnTo>
                <a:lnTo>
                  <a:pt x="f2" y="f3"/>
                </a:lnTo>
                <a:lnTo>
                  <a:pt x="f2" y="f2"/>
                </a:lnTo>
                <a:close/>
              </a:path>
            </a:pathLst>
          </a:custGeom>
          <a:solidFill>
            <a:srgbClr val="B8BCBB"/>
          </a:solidFill>
          <a:ln>
            <a:noFill/>
            <a:prstDash val="solid"/>
          </a:ln>
        </p:spPr>
        <p:txBody>
          <a:bodyPr vert="horz" wrap="square" lIns="91440" tIns="45720" rIns="91440" bIns="45720" anchor="ctr" anchorCtr="0" compatLnSpc="0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굴림" pitchFamily="18"/>
              <a:ea typeface="굴림" pitchFamily="2"/>
              <a:cs typeface="Mangal" pitchFamily="2"/>
            </a:endParaRPr>
          </a:p>
        </p:txBody>
      </p:sp>
      <p:sp>
        <p:nvSpPr>
          <p:cNvPr id="4" name="TextBox 25">
            <a:extLst>
              <a:ext uri="{FF2B5EF4-FFF2-40B4-BE49-F238E27FC236}">
                <a16:creationId xmlns:a16="http://schemas.microsoft.com/office/drawing/2014/main" id="{03A4FC2F-8C8F-41FE-A840-14D3319EFD62}"/>
              </a:ext>
            </a:extLst>
          </p:cNvPr>
          <p:cNvSpPr/>
          <p:nvPr/>
        </p:nvSpPr>
        <p:spPr>
          <a:xfrm>
            <a:off x="489962" y="323276"/>
            <a:ext cx="258839" cy="624352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*/ f0 1 21600"/>
              <a:gd name="f5" fmla="*/ f1 1 21600"/>
              <a:gd name="f6" fmla="val f2"/>
              <a:gd name="f7" fmla="val f3"/>
              <a:gd name="f8" fmla="+- f7 0 f6"/>
              <a:gd name="f9" fmla="*/ f8 1 21600"/>
              <a:gd name="f10" fmla="*/ f6 1 f9"/>
              <a:gd name="f11" fmla="*/ f7 1 f9"/>
              <a:gd name="f12" fmla="*/ f10 f4 1"/>
              <a:gd name="f13" fmla="*/ f11 f4 1"/>
              <a:gd name="f14" fmla="*/ f11 f5 1"/>
              <a:gd name="f15" fmla="*/ f10 f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2" t="f15" r="f13" b="f14"/>
            <a:pathLst>
              <a:path w="21600" h="21600">
                <a:moveTo>
                  <a:pt x="f2" y="f2"/>
                </a:moveTo>
                <a:lnTo>
                  <a:pt x="f3" y="f2"/>
                </a:lnTo>
                <a:lnTo>
                  <a:pt x="f3" y="f3"/>
                </a:lnTo>
                <a:lnTo>
                  <a:pt x="f2" y="f3"/>
                </a:lnTo>
                <a:lnTo>
                  <a:pt x="f2" y="f2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4" tIns="44997" rIns="90004" bIns="44997" anchor="t" anchorCtr="1" compatLnSpc="0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200" b="1" i="0" u="none" strike="noStrike" kern="1200" cap="none" spc="0" baseline="0" dirty="0">
                <a:solidFill>
                  <a:srgbClr val="FFFFFF"/>
                </a:solidFill>
                <a:uFillTx/>
                <a:latin typeface="제주고딕" pitchFamily="18"/>
                <a:ea typeface="나눔스퀘어라운드 Regular" pitchFamily="2"/>
                <a:cs typeface="Mangal" pitchFamily="2"/>
              </a:rPr>
              <a:t>3</a:t>
            </a:r>
          </a:p>
        </p:txBody>
      </p:sp>
      <p:sp>
        <p:nvSpPr>
          <p:cNvPr id="5" name="TextBox 28">
            <a:extLst>
              <a:ext uri="{FF2B5EF4-FFF2-40B4-BE49-F238E27FC236}">
                <a16:creationId xmlns:a16="http://schemas.microsoft.com/office/drawing/2014/main" id="{0D5508BE-E66E-4CB8-B5AF-718CA543ACF6}"/>
              </a:ext>
            </a:extLst>
          </p:cNvPr>
          <p:cNvSpPr/>
          <p:nvPr/>
        </p:nvSpPr>
        <p:spPr>
          <a:xfrm>
            <a:off x="1188720" y="398392"/>
            <a:ext cx="2529075" cy="530993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*/ f0 1 21600"/>
              <a:gd name="f5" fmla="*/ f1 1 21600"/>
              <a:gd name="f6" fmla="val f2"/>
              <a:gd name="f7" fmla="val f3"/>
              <a:gd name="f8" fmla="+- f7 0 f6"/>
              <a:gd name="f9" fmla="*/ f8 1 21600"/>
              <a:gd name="f10" fmla="*/ f6 1 f9"/>
              <a:gd name="f11" fmla="*/ f7 1 f9"/>
              <a:gd name="f12" fmla="*/ f10 f4 1"/>
              <a:gd name="f13" fmla="*/ f11 f4 1"/>
              <a:gd name="f14" fmla="*/ f11 f5 1"/>
              <a:gd name="f15" fmla="*/ f10 f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2" t="f15" r="f13" b="f14"/>
            <a:pathLst>
              <a:path w="21600" h="21600">
                <a:moveTo>
                  <a:pt x="f2" y="f2"/>
                </a:moveTo>
                <a:lnTo>
                  <a:pt x="f3" y="f2"/>
                </a:lnTo>
                <a:lnTo>
                  <a:pt x="f3" y="f3"/>
                </a:lnTo>
                <a:lnTo>
                  <a:pt x="f2" y="f3"/>
                </a:lnTo>
                <a:lnTo>
                  <a:pt x="f2" y="f2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none" lIns="90004" tIns="44997" rIns="90004" bIns="44997" anchor="t" anchorCtr="0" compatLnSpc="0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ko-KR" altLang="en-US" sz="2200" dirty="0" err="1">
                <a:solidFill>
                  <a:srgbClr val="3A3838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  <a:cs typeface="Mangal" pitchFamily="2"/>
              </a:rPr>
              <a:t>전자출결</a:t>
            </a:r>
            <a:r>
              <a:rPr lang="ko-KR" altLang="en-US" sz="2200" dirty="0">
                <a:solidFill>
                  <a:srgbClr val="3A3838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  <a:cs typeface="Mangal" pitchFamily="2"/>
              </a:rPr>
              <a:t> 하는 방법</a:t>
            </a:r>
            <a:endParaRPr lang="ko-KR" sz="2200" b="0" i="0" u="none" strike="noStrike" kern="1200" cap="none" spc="0" baseline="0" dirty="0">
              <a:solidFill>
                <a:srgbClr val="3A3838"/>
              </a:solidFill>
              <a:uFillTx/>
              <a:latin typeface="배달의민족 도현" panose="020B0600000101010101" pitchFamily="50" charset="-127"/>
              <a:ea typeface="배달의민족 도현" panose="020B0600000101010101" pitchFamily="50" charset="-127"/>
              <a:cs typeface="Mangal" pitchFamily="2"/>
            </a:endParaRPr>
          </a:p>
        </p:txBody>
      </p:sp>
      <p:sp>
        <p:nvSpPr>
          <p:cNvPr id="6" name="사각형: 둥근 모서리 3">
            <a:extLst>
              <a:ext uri="{FF2B5EF4-FFF2-40B4-BE49-F238E27FC236}">
                <a16:creationId xmlns:a16="http://schemas.microsoft.com/office/drawing/2014/main" id="{67D0431D-D9B1-459F-AD48-232C5A6A6D5C}"/>
              </a:ext>
            </a:extLst>
          </p:cNvPr>
          <p:cNvSpPr/>
          <p:nvPr/>
        </p:nvSpPr>
        <p:spPr>
          <a:xfrm>
            <a:off x="1791073" y="1926361"/>
            <a:ext cx="9760569" cy="3346267"/>
          </a:xfrm>
          <a:custGeom>
            <a:avLst>
              <a:gd name="f1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3600"/>
              <a:gd name="f11" fmla="abs f4"/>
              <a:gd name="f12" fmla="abs f5"/>
              <a:gd name="f13" fmla="abs f6"/>
              <a:gd name="f14" fmla="*/ f8 1 180"/>
              <a:gd name="f15" fmla="val f10"/>
              <a:gd name="f16" fmla="+- 0 0 f2"/>
              <a:gd name="f17" fmla="?: f11 f4 1"/>
              <a:gd name="f18" fmla="?: f12 f5 1"/>
              <a:gd name="f19" fmla="?: f13 f6 1"/>
              <a:gd name="f20" fmla="*/ f9 f14 1"/>
              <a:gd name="f21" fmla="+- f7 f15 0"/>
              <a:gd name="f22" fmla="*/ f17 1 21600"/>
              <a:gd name="f23" fmla="*/ f18 1 21600"/>
              <a:gd name="f24" fmla="*/ 21600 f17 1"/>
              <a:gd name="f25" fmla="*/ 21600 f18 1"/>
              <a:gd name="f26" fmla="+- 0 0 f20"/>
              <a:gd name="f27" fmla="+- f7 0 f21"/>
              <a:gd name="f28" fmla="+- f21 0 f7"/>
              <a:gd name="f29" fmla="min f23 f22"/>
              <a:gd name="f30" fmla="*/ f24 1 f19"/>
              <a:gd name="f31" fmla="*/ f25 1 f19"/>
              <a:gd name="f32" fmla="*/ f26 f1 1"/>
              <a:gd name="f33" fmla="abs f27"/>
              <a:gd name="f34" fmla="abs f28"/>
              <a:gd name="f35" fmla="?: f27 f16 f2"/>
              <a:gd name="f36" fmla="?: f27 f2 f16"/>
              <a:gd name="f37" fmla="?: f27 f3 f2"/>
              <a:gd name="f38" fmla="?: f27 f2 f3"/>
              <a:gd name="f39" fmla="?: f28 f16 f2"/>
              <a:gd name="f40" fmla="?: f28 f2 f16"/>
              <a:gd name="f41" fmla="?: f27 0 f1"/>
              <a:gd name="f42" fmla="?: f27 f1 0"/>
              <a:gd name="f43" fmla="val f30"/>
              <a:gd name="f44" fmla="val f31"/>
              <a:gd name="f45" fmla="*/ f32 1 f8"/>
              <a:gd name="f46" fmla="?: f27 f38 f37"/>
              <a:gd name="f47" fmla="?: f27 f37 f38"/>
              <a:gd name="f48" fmla="?: f28 f36 f35"/>
              <a:gd name="f49" fmla="*/ f21 f29 1"/>
              <a:gd name="f50" fmla="*/ f7 f29 1"/>
              <a:gd name="f51" fmla="*/ f33 f29 1"/>
              <a:gd name="f52" fmla="*/ f34 f29 1"/>
              <a:gd name="f53" fmla="+- f44 0 f15"/>
              <a:gd name="f54" fmla="+- f43 0 f15"/>
              <a:gd name="f55" fmla="+- f45 0 f2"/>
              <a:gd name="f56" fmla="?: f28 f47 f46"/>
              <a:gd name="f57" fmla="*/ f44 f29 1"/>
              <a:gd name="f58" fmla="*/ f43 f29 1"/>
              <a:gd name="f59" fmla="+- f55 f2 0"/>
              <a:gd name="f60" fmla="+- f44 0 f53"/>
              <a:gd name="f61" fmla="+- f43 0 f54"/>
              <a:gd name="f62" fmla="+- f53 0 f44"/>
              <a:gd name="f63" fmla="+- f54 0 f43"/>
              <a:gd name="f64" fmla="*/ f53 f29 1"/>
              <a:gd name="f65" fmla="*/ f54 f29 1"/>
              <a:gd name="f66" fmla="*/ f59 f8 1"/>
              <a:gd name="f67" fmla="abs f60"/>
              <a:gd name="f68" fmla="?: f60 0 f1"/>
              <a:gd name="f69" fmla="?: f60 f1 0"/>
              <a:gd name="f70" fmla="?: f60 f39 f40"/>
              <a:gd name="f71" fmla="abs f61"/>
              <a:gd name="f72" fmla="abs f62"/>
              <a:gd name="f73" fmla="?: f61 f16 f2"/>
              <a:gd name="f74" fmla="?: f61 f2 f16"/>
              <a:gd name="f75" fmla="?: f61 f3 f2"/>
              <a:gd name="f76" fmla="?: f61 f2 f3"/>
              <a:gd name="f77" fmla="abs f63"/>
              <a:gd name="f78" fmla="?: f63 f16 f2"/>
              <a:gd name="f79" fmla="?: f63 f2 f16"/>
              <a:gd name="f80" fmla="?: f63 f42 f41"/>
              <a:gd name="f81" fmla="?: f63 f41 f42"/>
              <a:gd name="f82" fmla="*/ f66 1 f1"/>
              <a:gd name="f83" fmla="?: f28 f69 f68"/>
              <a:gd name="f84" fmla="?: f28 f68 f69"/>
              <a:gd name="f85" fmla="?: f61 f76 f75"/>
              <a:gd name="f86" fmla="?: f61 f75 f76"/>
              <a:gd name="f87" fmla="?: f62 f74 f73"/>
              <a:gd name="f88" fmla="?: f27 f80 f81"/>
              <a:gd name="f89" fmla="?: f27 f78 f79"/>
              <a:gd name="f90" fmla="*/ f67 f29 1"/>
              <a:gd name="f91" fmla="*/ f71 f29 1"/>
              <a:gd name="f92" fmla="*/ f72 f29 1"/>
              <a:gd name="f93" fmla="*/ f77 f29 1"/>
              <a:gd name="f94" fmla="+- 0 0 f82"/>
              <a:gd name="f95" fmla="?: f60 f83 f84"/>
              <a:gd name="f96" fmla="?: f62 f86 f85"/>
              <a:gd name="f97" fmla="+- 0 0 f94"/>
              <a:gd name="f98" fmla="*/ f97 f1 1"/>
              <a:gd name="f99" fmla="*/ f98 1 f8"/>
              <a:gd name="f100" fmla="+- f99 0 f2"/>
              <a:gd name="f101" fmla="cos 1 f100"/>
              <a:gd name="f102" fmla="+- 0 0 f101"/>
              <a:gd name="f103" fmla="+- 0 0 f102"/>
              <a:gd name="f104" fmla="val f103"/>
              <a:gd name="f105" fmla="+- 0 0 f104"/>
              <a:gd name="f106" fmla="*/ f15 f105 1"/>
              <a:gd name="f107" fmla="*/ f106 3163 1"/>
              <a:gd name="f108" fmla="*/ f107 1 7636"/>
              <a:gd name="f109" fmla="+- f7 f108 0"/>
              <a:gd name="f110" fmla="+- f43 0 f108"/>
              <a:gd name="f111" fmla="+- f44 0 f108"/>
              <a:gd name="f112" fmla="*/ f109 f29 1"/>
              <a:gd name="f113" fmla="*/ f110 f29 1"/>
              <a:gd name="f114" fmla="*/ f111 f29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12" t="f112" r="f113" b="f114"/>
            <a:pathLst>
              <a:path>
                <a:moveTo>
                  <a:pt x="f49" y="f50"/>
                </a:moveTo>
                <a:arcTo wR="f51" hR="f52" stAng="f56" swAng="f48"/>
                <a:lnTo>
                  <a:pt x="f50" y="f64"/>
                </a:lnTo>
                <a:arcTo wR="f52" hR="f90" stAng="f95" swAng="f70"/>
                <a:lnTo>
                  <a:pt x="f65" y="f57"/>
                </a:lnTo>
                <a:arcTo wR="f91" hR="f92" stAng="f96" swAng="f87"/>
                <a:lnTo>
                  <a:pt x="f58" y="f49"/>
                </a:lnTo>
                <a:arcTo wR="f93" hR="f51" stAng="f88" swAng="f89"/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>
            <a:noFill/>
            <a:prstDash val="solid"/>
          </a:ln>
        </p:spPr>
        <p:txBody>
          <a:bodyPr vert="horz" wrap="square" lIns="91440" tIns="45720" rIns="91440" bIns="45720" anchor="ctr" anchorCtr="0" compatLnSpc="0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굴림" pitchFamily="18"/>
              <a:ea typeface="굴림" pitchFamily="2"/>
              <a:cs typeface="Mangal" pitchFamily="2"/>
            </a:endParaRPr>
          </a:p>
        </p:txBody>
      </p:sp>
      <p:sp>
        <p:nvSpPr>
          <p:cNvPr id="7" name="TextBox 13">
            <a:extLst>
              <a:ext uri="{FF2B5EF4-FFF2-40B4-BE49-F238E27FC236}">
                <a16:creationId xmlns:a16="http://schemas.microsoft.com/office/drawing/2014/main" id="{6E8580E9-3EFB-4602-A380-E7D35DDD9157}"/>
              </a:ext>
            </a:extLst>
          </p:cNvPr>
          <p:cNvSpPr/>
          <p:nvPr/>
        </p:nvSpPr>
        <p:spPr>
          <a:xfrm>
            <a:off x="1962681" y="2265305"/>
            <a:ext cx="9588961" cy="2612332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*/ f0 1 21600"/>
              <a:gd name="f5" fmla="*/ f1 1 21600"/>
              <a:gd name="f6" fmla="val f2"/>
              <a:gd name="f7" fmla="val f3"/>
              <a:gd name="f8" fmla="+- f7 0 f6"/>
              <a:gd name="f9" fmla="*/ f8 1 21600"/>
              <a:gd name="f10" fmla="*/ f6 1 f9"/>
              <a:gd name="f11" fmla="*/ f7 1 f9"/>
              <a:gd name="f12" fmla="*/ f10 f4 1"/>
              <a:gd name="f13" fmla="*/ f11 f4 1"/>
              <a:gd name="f14" fmla="*/ f11 f5 1"/>
              <a:gd name="f15" fmla="*/ f10 f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2" t="f15" r="f13" b="f14"/>
            <a:pathLst>
              <a:path w="21600" h="21600">
                <a:moveTo>
                  <a:pt x="f2" y="f2"/>
                </a:moveTo>
                <a:lnTo>
                  <a:pt x="f3" y="f2"/>
                </a:lnTo>
                <a:lnTo>
                  <a:pt x="f3" y="f3"/>
                </a:lnTo>
                <a:lnTo>
                  <a:pt x="f2" y="f3"/>
                </a:lnTo>
                <a:lnTo>
                  <a:pt x="f2" y="f2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4" tIns="44997" rIns="90004" bIns="44997" anchor="t" anchorCtr="1" compatLnSpc="0">
            <a:spAutoFit/>
          </a:bodyPr>
          <a:lstStyle/>
          <a:p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* </a:t>
            </a:r>
            <a:r>
              <a:rPr lang="ko-KR" altLang="en-US" sz="2300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전자출결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수업 시작 시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학생들의 출석을 체크하는 시스템</a:t>
            </a:r>
            <a:endParaRPr lang="en-US" altLang="ko-KR" sz="23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안드로이드 사용자 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플레이스토어에서 대전보건대 </a:t>
            </a:r>
            <a:r>
              <a:rPr lang="ko-KR" altLang="en-US" sz="2300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전자출결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어플을 설치</a:t>
            </a:r>
            <a:endParaRPr lang="en-US" altLang="ko-KR" sz="23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아이폰 사용자 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사파리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인터넷 창에 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  <a:hlinkClick r:id="rId3"/>
              </a:rPr>
              <a:t>http://attend.hit.ac.kr/app/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입력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-&gt; 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설치</a:t>
            </a:r>
            <a:endParaRPr lang="en-US" altLang="ko-KR" sz="23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sz="23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전자 출결은 학번이 나온 경우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사용이 가능하므로 설치만 하기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(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로그인 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X)</a:t>
            </a:r>
          </a:p>
          <a:p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자세한 내용은 뒤에 첨부하는 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pdf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파일 참고</a:t>
            </a:r>
            <a:endParaRPr lang="en-US" altLang="ko-KR" sz="23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pic>
        <p:nvPicPr>
          <p:cNvPr id="8" name="그림 5">
            <a:extLst>
              <a:ext uri="{FF2B5EF4-FFF2-40B4-BE49-F238E27FC236}">
                <a16:creationId xmlns:a16="http://schemas.microsoft.com/office/drawing/2014/main" id="{38B04860-6EE2-4A10-86C2-8075A7C77677}"/>
              </a:ext>
            </a:extLst>
          </p:cNvPr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265678" y="2703665"/>
            <a:ext cx="1450670" cy="145067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630696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선 연결선 23">
            <a:extLst>
              <a:ext uri="{FF2B5EF4-FFF2-40B4-BE49-F238E27FC236}">
                <a16:creationId xmlns:a16="http://schemas.microsoft.com/office/drawing/2014/main" id="{46830B7C-E97C-4D46-8047-F1C341A52C6C}"/>
              </a:ext>
            </a:extLst>
          </p:cNvPr>
          <p:cNvSpPr/>
          <p:nvPr/>
        </p:nvSpPr>
        <p:spPr>
          <a:xfrm>
            <a:off x="1188720" y="272884"/>
            <a:ext cx="10666439" cy="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180"/>
              <a:gd name="f8" fmla="+- 0 0 -360"/>
              <a:gd name="f9" fmla="abs f3"/>
              <a:gd name="f10" fmla="abs f4"/>
              <a:gd name="f11" fmla="abs f5"/>
              <a:gd name="f12" fmla="val f6"/>
              <a:gd name="f13" fmla="*/ f7 f0 1"/>
              <a:gd name="f14" fmla="*/ f8 f0 1"/>
              <a:gd name="f15" fmla="?: f9 f3 1"/>
              <a:gd name="f16" fmla="?: f10 f4 1"/>
              <a:gd name="f17" fmla="?: f11 f5 1"/>
              <a:gd name="f18" fmla="*/ f13 1 f2"/>
              <a:gd name="f19" fmla="*/ f14 1 f2"/>
              <a:gd name="f20" fmla="*/ f15 1 21600"/>
              <a:gd name="f21" fmla="*/ f16 1 21600"/>
              <a:gd name="f22" fmla="*/ 21600 f15 1"/>
              <a:gd name="f23" fmla="*/ 21600 f16 1"/>
              <a:gd name="f24" fmla="+- f18 0 f1"/>
              <a:gd name="f25" fmla="+- f19 0 f1"/>
              <a:gd name="f26" fmla="min f21 f20"/>
              <a:gd name="f27" fmla="*/ f22 1 f17"/>
              <a:gd name="f28" fmla="*/ f23 1 f17"/>
              <a:gd name="f29" fmla="val f27"/>
              <a:gd name="f30" fmla="val f28"/>
              <a:gd name="f31" fmla="*/ f6 f26 1"/>
              <a:gd name="f32" fmla="*/ f27 f26 1"/>
              <a:gd name="f33" fmla="*/ f28 f26 1"/>
              <a:gd name="f34" fmla="*/ f12 f26 1"/>
              <a:gd name="f35" fmla="*/ f29 f26 1"/>
              <a:gd name="f36" fmla="*/ f30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4">
                <a:pos x="f34" y="f34"/>
              </a:cxn>
              <a:cxn ang="f25">
                <a:pos x="f35" y="f36"/>
              </a:cxn>
            </a:cxnLst>
            <a:rect l="f31" t="f31" r="f32" b="f33"/>
            <a:pathLst>
              <a:path>
                <a:moveTo>
                  <a:pt x="f34" y="f34"/>
                </a:moveTo>
                <a:lnTo>
                  <a:pt x="f35" y="f36"/>
                </a:lnTo>
              </a:path>
            </a:pathLst>
          </a:custGeom>
          <a:noFill/>
          <a:ln w="19083">
            <a:solidFill>
              <a:srgbClr val="898F8D"/>
            </a:solidFill>
            <a:prstDash val="solid"/>
            <a:miter/>
          </a:ln>
        </p:spPr>
        <p:txBody>
          <a:bodyPr vert="horz" wrap="square" lIns="90004" tIns="44997" rIns="90004" bIns="44997" anchor="ctr" anchorCtr="1" compatLnSpc="0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굴림" pitchFamily="18"/>
              <a:ea typeface="굴림" pitchFamily="2"/>
              <a:cs typeface="Mangal" pitchFamily="2"/>
            </a:endParaRPr>
          </a:p>
        </p:txBody>
      </p:sp>
      <p:sp>
        <p:nvSpPr>
          <p:cNvPr id="3" name="직사각형 24">
            <a:extLst>
              <a:ext uri="{FF2B5EF4-FFF2-40B4-BE49-F238E27FC236}">
                <a16:creationId xmlns:a16="http://schemas.microsoft.com/office/drawing/2014/main" id="{3690EA03-08D9-4CEC-9181-70B750F55F20}"/>
              </a:ext>
            </a:extLst>
          </p:cNvPr>
          <p:cNvSpPr/>
          <p:nvPr/>
        </p:nvSpPr>
        <p:spPr>
          <a:xfrm>
            <a:off x="265678" y="244437"/>
            <a:ext cx="719641" cy="719641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*/ f0 1 21600"/>
              <a:gd name="f5" fmla="*/ f1 1 21600"/>
              <a:gd name="f6" fmla="val f2"/>
              <a:gd name="f7" fmla="val f3"/>
              <a:gd name="f8" fmla="+- f7 0 f6"/>
              <a:gd name="f9" fmla="*/ f8 1 21600"/>
              <a:gd name="f10" fmla="*/ f6 1 f9"/>
              <a:gd name="f11" fmla="*/ f7 1 f9"/>
              <a:gd name="f12" fmla="*/ f10 f4 1"/>
              <a:gd name="f13" fmla="*/ f11 f4 1"/>
              <a:gd name="f14" fmla="*/ f11 f5 1"/>
              <a:gd name="f15" fmla="*/ f10 f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2" t="f15" r="f13" b="f14"/>
            <a:pathLst>
              <a:path w="21600" h="21600">
                <a:moveTo>
                  <a:pt x="f2" y="f2"/>
                </a:moveTo>
                <a:lnTo>
                  <a:pt x="f3" y="f2"/>
                </a:lnTo>
                <a:lnTo>
                  <a:pt x="f3" y="f3"/>
                </a:lnTo>
                <a:lnTo>
                  <a:pt x="f2" y="f3"/>
                </a:lnTo>
                <a:lnTo>
                  <a:pt x="f2" y="f2"/>
                </a:lnTo>
                <a:close/>
              </a:path>
            </a:pathLst>
          </a:custGeom>
          <a:solidFill>
            <a:srgbClr val="B8BCBB"/>
          </a:solidFill>
          <a:ln>
            <a:noFill/>
            <a:prstDash val="solid"/>
          </a:ln>
        </p:spPr>
        <p:txBody>
          <a:bodyPr vert="horz" wrap="square" lIns="91440" tIns="45720" rIns="91440" bIns="45720" anchor="ctr" anchorCtr="0" compatLnSpc="0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굴림" pitchFamily="18"/>
              <a:ea typeface="굴림" pitchFamily="2"/>
              <a:cs typeface="Mangal" pitchFamily="2"/>
            </a:endParaRPr>
          </a:p>
        </p:txBody>
      </p:sp>
      <p:sp>
        <p:nvSpPr>
          <p:cNvPr id="4" name="TextBox 25">
            <a:extLst>
              <a:ext uri="{FF2B5EF4-FFF2-40B4-BE49-F238E27FC236}">
                <a16:creationId xmlns:a16="http://schemas.microsoft.com/office/drawing/2014/main" id="{03A4FC2F-8C8F-41FE-A840-14D3319EFD62}"/>
              </a:ext>
            </a:extLst>
          </p:cNvPr>
          <p:cNvSpPr/>
          <p:nvPr/>
        </p:nvSpPr>
        <p:spPr>
          <a:xfrm>
            <a:off x="489962" y="323276"/>
            <a:ext cx="258839" cy="624352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*/ f0 1 21600"/>
              <a:gd name="f5" fmla="*/ f1 1 21600"/>
              <a:gd name="f6" fmla="val f2"/>
              <a:gd name="f7" fmla="val f3"/>
              <a:gd name="f8" fmla="+- f7 0 f6"/>
              <a:gd name="f9" fmla="*/ f8 1 21600"/>
              <a:gd name="f10" fmla="*/ f6 1 f9"/>
              <a:gd name="f11" fmla="*/ f7 1 f9"/>
              <a:gd name="f12" fmla="*/ f10 f4 1"/>
              <a:gd name="f13" fmla="*/ f11 f4 1"/>
              <a:gd name="f14" fmla="*/ f11 f5 1"/>
              <a:gd name="f15" fmla="*/ f10 f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2" t="f15" r="f13" b="f14"/>
            <a:pathLst>
              <a:path w="21600" h="21600">
                <a:moveTo>
                  <a:pt x="f2" y="f2"/>
                </a:moveTo>
                <a:lnTo>
                  <a:pt x="f3" y="f2"/>
                </a:lnTo>
                <a:lnTo>
                  <a:pt x="f3" y="f3"/>
                </a:lnTo>
                <a:lnTo>
                  <a:pt x="f2" y="f3"/>
                </a:lnTo>
                <a:lnTo>
                  <a:pt x="f2" y="f2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4" tIns="44997" rIns="90004" bIns="44997" anchor="t" anchorCtr="1" compatLnSpc="0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200" b="1" i="0" u="none" strike="noStrike" kern="1200" cap="none" spc="0" baseline="0" dirty="0">
                <a:solidFill>
                  <a:srgbClr val="FFFFFF"/>
                </a:solidFill>
                <a:uFillTx/>
                <a:latin typeface="제주고딕" pitchFamily="18"/>
                <a:ea typeface="나눔스퀘어라운드 Regular" pitchFamily="2"/>
                <a:cs typeface="Mangal" pitchFamily="2"/>
              </a:rPr>
              <a:t>3</a:t>
            </a:r>
          </a:p>
        </p:txBody>
      </p:sp>
      <p:sp>
        <p:nvSpPr>
          <p:cNvPr id="5" name="TextBox 28">
            <a:extLst>
              <a:ext uri="{FF2B5EF4-FFF2-40B4-BE49-F238E27FC236}">
                <a16:creationId xmlns:a16="http://schemas.microsoft.com/office/drawing/2014/main" id="{0D5508BE-E66E-4CB8-B5AF-718CA543ACF6}"/>
              </a:ext>
            </a:extLst>
          </p:cNvPr>
          <p:cNvSpPr/>
          <p:nvPr/>
        </p:nvSpPr>
        <p:spPr>
          <a:xfrm>
            <a:off x="1188720" y="398392"/>
            <a:ext cx="2529075" cy="530993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*/ f0 1 21600"/>
              <a:gd name="f5" fmla="*/ f1 1 21600"/>
              <a:gd name="f6" fmla="val f2"/>
              <a:gd name="f7" fmla="val f3"/>
              <a:gd name="f8" fmla="+- f7 0 f6"/>
              <a:gd name="f9" fmla="*/ f8 1 21600"/>
              <a:gd name="f10" fmla="*/ f6 1 f9"/>
              <a:gd name="f11" fmla="*/ f7 1 f9"/>
              <a:gd name="f12" fmla="*/ f10 f4 1"/>
              <a:gd name="f13" fmla="*/ f11 f4 1"/>
              <a:gd name="f14" fmla="*/ f11 f5 1"/>
              <a:gd name="f15" fmla="*/ f10 f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2" t="f15" r="f13" b="f14"/>
            <a:pathLst>
              <a:path w="21600" h="21600">
                <a:moveTo>
                  <a:pt x="f2" y="f2"/>
                </a:moveTo>
                <a:lnTo>
                  <a:pt x="f3" y="f2"/>
                </a:lnTo>
                <a:lnTo>
                  <a:pt x="f3" y="f3"/>
                </a:lnTo>
                <a:lnTo>
                  <a:pt x="f2" y="f3"/>
                </a:lnTo>
                <a:lnTo>
                  <a:pt x="f2" y="f2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none" lIns="90004" tIns="44997" rIns="90004" bIns="44997" anchor="t" anchorCtr="0" compatLnSpc="0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ko-KR" altLang="en-US" sz="2200" dirty="0" err="1">
                <a:solidFill>
                  <a:srgbClr val="3A3838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  <a:cs typeface="Mangal" pitchFamily="2"/>
              </a:rPr>
              <a:t>전자출결</a:t>
            </a:r>
            <a:r>
              <a:rPr lang="ko-KR" altLang="en-US" sz="2200" dirty="0">
                <a:solidFill>
                  <a:srgbClr val="3A3838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  <a:cs typeface="Mangal" pitchFamily="2"/>
              </a:rPr>
              <a:t> 하는 방법</a:t>
            </a:r>
            <a:endParaRPr lang="ko-KR" sz="2200" b="0" i="0" u="none" strike="noStrike" kern="1200" cap="none" spc="0" baseline="0" dirty="0">
              <a:solidFill>
                <a:srgbClr val="3A3838"/>
              </a:solidFill>
              <a:uFillTx/>
              <a:latin typeface="배달의민족 도현" panose="020B0600000101010101" pitchFamily="50" charset="-127"/>
              <a:ea typeface="배달의민족 도현" panose="020B0600000101010101" pitchFamily="50" charset="-127"/>
              <a:cs typeface="Mangal" pitchFamily="2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47CA181A-BE62-4FAE-A15B-B836708E850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" r="6756"/>
          <a:stretch/>
        </p:blipFill>
        <p:spPr>
          <a:xfrm>
            <a:off x="265678" y="1886524"/>
            <a:ext cx="5257800" cy="4648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41AD0C8A-7FCA-4A9B-9D8D-814552099F2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3322" y="1886524"/>
            <a:ext cx="6223000" cy="46482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1" name="TextBox 13">
            <a:extLst>
              <a:ext uri="{FF2B5EF4-FFF2-40B4-BE49-F238E27FC236}">
                <a16:creationId xmlns:a16="http://schemas.microsoft.com/office/drawing/2014/main" id="{A5508CBC-6C5A-4AC4-BBBA-2BF3D5A9493E}"/>
              </a:ext>
            </a:extLst>
          </p:cNvPr>
          <p:cNvSpPr/>
          <p:nvPr/>
        </p:nvSpPr>
        <p:spPr>
          <a:xfrm>
            <a:off x="1022432" y="1285411"/>
            <a:ext cx="3855060" cy="602551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*/ f0 1 21600"/>
              <a:gd name="f5" fmla="*/ f1 1 21600"/>
              <a:gd name="f6" fmla="val f2"/>
              <a:gd name="f7" fmla="val f3"/>
              <a:gd name="f8" fmla="+- f7 0 f6"/>
              <a:gd name="f9" fmla="*/ f8 1 21600"/>
              <a:gd name="f10" fmla="*/ f6 1 f9"/>
              <a:gd name="f11" fmla="*/ f7 1 f9"/>
              <a:gd name="f12" fmla="*/ f10 f4 1"/>
              <a:gd name="f13" fmla="*/ f11 f4 1"/>
              <a:gd name="f14" fmla="*/ f11 f5 1"/>
              <a:gd name="f15" fmla="*/ f10 f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2" t="f15" r="f13" b="f14"/>
            <a:pathLst>
              <a:path w="21600" h="21600">
                <a:moveTo>
                  <a:pt x="f2" y="f2"/>
                </a:moveTo>
                <a:lnTo>
                  <a:pt x="f3" y="f2"/>
                </a:lnTo>
                <a:lnTo>
                  <a:pt x="f3" y="f3"/>
                </a:lnTo>
                <a:lnTo>
                  <a:pt x="f2" y="f3"/>
                </a:lnTo>
                <a:lnTo>
                  <a:pt x="f2" y="f2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4" tIns="44997" rIns="90004" bIns="44997" anchor="t" anchorCtr="1" compatLnSpc="0">
            <a:spAutoFit/>
          </a:bodyPr>
          <a:lstStyle/>
          <a:p>
            <a:r>
              <a:rPr lang="en-US" altLang="ko-KR" sz="28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[</a:t>
            </a:r>
            <a:r>
              <a:rPr lang="ko-KR" altLang="en-US" sz="28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안드로이드 사용자</a:t>
            </a:r>
            <a:r>
              <a:rPr lang="en-US" altLang="ko-KR" sz="28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]</a:t>
            </a:r>
          </a:p>
        </p:txBody>
      </p:sp>
      <p:sp>
        <p:nvSpPr>
          <p:cNvPr id="12" name="TextBox 13">
            <a:extLst>
              <a:ext uri="{FF2B5EF4-FFF2-40B4-BE49-F238E27FC236}">
                <a16:creationId xmlns:a16="http://schemas.microsoft.com/office/drawing/2014/main" id="{2C462BE4-F180-4527-91E9-22D3A963BFF7}"/>
              </a:ext>
            </a:extLst>
          </p:cNvPr>
          <p:cNvSpPr/>
          <p:nvPr/>
        </p:nvSpPr>
        <p:spPr>
          <a:xfrm>
            <a:off x="7175138" y="1283973"/>
            <a:ext cx="3855060" cy="602551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*/ f0 1 21600"/>
              <a:gd name="f5" fmla="*/ f1 1 21600"/>
              <a:gd name="f6" fmla="val f2"/>
              <a:gd name="f7" fmla="val f3"/>
              <a:gd name="f8" fmla="+- f7 0 f6"/>
              <a:gd name="f9" fmla="*/ f8 1 21600"/>
              <a:gd name="f10" fmla="*/ f6 1 f9"/>
              <a:gd name="f11" fmla="*/ f7 1 f9"/>
              <a:gd name="f12" fmla="*/ f10 f4 1"/>
              <a:gd name="f13" fmla="*/ f11 f4 1"/>
              <a:gd name="f14" fmla="*/ f11 f5 1"/>
              <a:gd name="f15" fmla="*/ f10 f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2" t="f15" r="f13" b="f14"/>
            <a:pathLst>
              <a:path w="21600" h="21600">
                <a:moveTo>
                  <a:pt x="f2" y="f2"/>
                </a:moveTo>
                <a:lnTo>
                  <a:pt x="f3" y="f2"/>
                </a:lnTo>
                <a:lnTo>
                  <a:pt x="f3" y="f3"/>
                </a:lnTo>
                <a:lnTo>
                  <a:pt x="f2" y="f3"/>
                </a:lnTo>
                <a:lnTo>
                  <a:pt x="f2" y="f2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4" tIns="44997" rIns="90004" bIns="44997" anchor="t" anchorCtr="1" compatLnSpc="0">
            <a:spAutoFit/>
          </a:bodyPr>
          <a:lstStyle/>
          <a:p>
            <a:r>
              <a:rPr lang="en-US" altLang="ko-KR" sz="28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[</a:t>
            </a:r>
            <a:r>
              <a:rPr lang="ko-KR" altLang="en-US" sz="28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아이폰 사용자</a:t>
            </a:r>
            <a:r>
              <a:rPr lang="en-US" altLang="ko-KR" sz="28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]</a:t>
            </a:r>
          </a:p>
        </p:txBody>
      </p:sp>
    </p:spTree>
    <p:extLst>
      <p:ext uri="{BB962C8B-B14F-4D97-AF65-F5344CB8AC3E}">
        <p14:creationId xmlns:p14="http://schemas.microsoft.com/office/powerpoint/2010/main" val="24854366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선 연결선 23">
            <a:extLst>
              <a:ext uri="{FF2B5EF4-FFF2-40B4-BE49-F238E27FC236}">
                <a16:creationId xmlns:a16="http://schemas.microsoft.com/office/drawing/2014/main" id="{46830B7C-E97C-4D46-8047-F1C341A52C6C}"/>
              </a:ext>
            </a:extLst>
          </p:cNvPr>
          <p:cNvSpPr/>
          <p:nvPr/>
        </p:nvSpPr>
        <p:spPr>
          <a:xfrm>
            <a:off x="1188720" y="272884"/>
            <a:ext cx="10666439" cy="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180"/>
              <a:gd name="f8" fmla="+- 0 0 -360"/>
              <a:gd name="f9" fmla="abs f3"/>
              <a:gd name="f10" fmla="abs f4"/>
              <a:gd name="f11" fmla="abs f5"/>
              <a:gd name="f12" fmla="val f6"/>
              <a:gd name="f13" fmla="*/ f7 f0 1"/>
              <a:gd name="f14" fmla="*/ f8 f0 1"/>
              <a:gd name="f15" fmla="?: f9 f3 1"/>
              <a:gd name="f16" fmla="?: f10 f4 1"/>
              <a:gd name="f17" fmla="?: f11 f5 1"/>
              <a:gd name="f18" fmla="*/ f13 1 f2"/>
              <a:gd name="f19" fmla="*/ f14 1 f2"/>
              <a:gd name="f20" fmla="*/ f15 1 21600"/>
              <a:gd name="f21" fmla="*/ f16 1 21600"/>
              <a:gd name="f22" fmla="*/ 21600 f15 1"/>
              <a:gd name="f23" fmla="*/ 21600 f16 1"/>
              <a:gd name="f24" fmla="+- f18 0 f1"/>
              <a:gd name="f25" fmla="+- f19 0 f1"/>
              <a:gd name="f26" fmla="min f21 f20"/>
              <a:gd name="f27" fmla="*/ f22 1 f17"/>
              <a:gd name="f28" fmla="*/ f23 1 f17"/>
              <a:gd name="f29" fmla="val f27"/>
              <a:gd name="f30" fmla="val f28"/>
              <a:gd name="f31" fmla="*/ f6 f26 1"/>
              <a:gd name="f32" fmla="*/ f27 f26 1"/>
              <a:gd name="f33" fmla="*/ f28 f26 1"/>
              <a:gd name="f34" fmla="*/ f12 f26 1"/>
              <a:gd name="f35" fmla="*/ f29 f26 1"/>
              <a:gd name="f36" fmla="*/ f30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4">
                <a:pos x="f34" y="f34"/>
              </a:cxn>
              <a:cxn ang="f25">
                <a:pos x="f35" y="f36"/>
              </a:cxn>
            </a:cxnLst>
            <a:rect l="f31" t="f31" r="f32" b="f33"/>
            <a:pathLst>
              <a:path>
                <a:moveTo>
                  <a:pt x="f34" y="f34"/>
                </a:moveTo>
                <a:lnTo>
                  <a:pt x="f35" y="f36"/>
                </a:lnTo>
              </a:path>
            </a:pathLst>
          </a:custGeom>
          <a:noFill/>
          <a:ln w="19083">
            <a:solidFill>
              <a:srgbClr val="898F8D"/>
            </a:solidFill>
            <a:prstDash val="solid"/>
            <a:miter/>
          </a:ln>
        </p:spPr>
        <p:txBody>
          <a:bodyPr vert="horz" wrap="square" lIns="90004" tIns="44997" rIns="90004" bIns="44997" anchor="ctr" anchorCtr="1" compatLnSpc="0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굴림" pitchFamily="18"/>
              <a:ea typeface="굴림" pitchFamily="2"/>
              <a:cs typeface="Mangal" pitchFamily="2"/>
            </a:endParaRPr>
          </a:p>
        </p:txBody>
      </p:sp>
      <p:sp>
        <p:nvSpPr>
          <p:cNvPr id="3" name="직사각형 24">
            <a:extLst>
              <a:ext uri="{FF2B5EF4-FFF2-40B4-BE49-F238E27FC236}">
                <a16:creationId xmlns:a16="http://schemas.microsoft.com/office/drawing/2014/main" id="{3690EA03-08D9-4CEC-9181-70B750F55F20}"/>
              </a:ext>
            </a:extLst>
          </p:cNvPr>
          <p:cNvSpPr/>
          <p:nvPr/>
        </p:nvSpPr>
        <p:spPr>
          <a:xfrm>
            <a:off x="265678" y="244437"/>
            <a:ext cx="719641" cy="719641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*/ f0 1 21600"/>
              <a:gd name="f5" fmla="*/ f1 1 21600"/>
              <a:gd name="f6" fmla="val f2"/>
              <a:gd name="f7" fmla="val f3"/>
              <a:gd name="f8" fmla="+- f7 0 f6"/>
              <a:gd name="f9" fmla="*/ f8 1 21600"/>
              <a:gd name="f10" fmla="*/ f6 1 f9"/>
              <a:gd name="f11" fmla="*/ f7 1 f9"/>
              <a:gd name="f12" fmla="*/ f10 f4 1"/>
              <a:gd name="f13" fmla="*/ f11 f4 1"/>
              <a:gd name="f14" fmla="*/ f11 f5 1"/>
              <a:gd name="f15" fmla="*/ f10 f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2" t="f15" r="f13" b="f14"/>
            <a:pathLst>
              <a:path w="21600" h="21600">
                <a:moveTo>
                  <a:pt x="f2" y="f2"/>
                </a:moveTo>
                <a:lnTo>
                  <a:pt x="f3" y="f2"/>
                </a:lnTo>
                <a:lnTo>
                  <a:pt x="f3" y="f3"/>
                </a:lnTo>
                <a:lnTo>
                  <a:pt x="f2" y="f3"/>
                </a:lnTo>
                <a:lnTo>
                  <a:pt x="f2" y="f2"/>
                </a:lnTo>
                <a:close/>
              </a:path>
            </a:pathLst>
          </a:custGeom>
          <a:solidFill>
            <a:srgbClr val="B8BCBB"/>
          </a:solidFill>
          <a:ln>
            <a:noFill/>
            <a:prstDash val="solid"/>
          </a:ln>
        </p:spPr>
        <p:txBody>
          <a:bodyPr vert="horz" wrap="square" lIns="91440" tIns="45720" rIns="91440" bIns="45720" anchor="ctr" anchorCtr="0" compatLnSpc="0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굴림" pitchFamily="18"/>
              <a:ea typeface="굴림" pitchFamily="2"/>
              <a:cs typeface="Mangal" pitchFamily="2"/>
            </a:endParaRPr>
          </a:p>
        </p:txBody>
      </p:sp>
      <p:sp>
        <p:nvSpPr>
          <p:cNvPr id="4" name="TextBox 25">
            <a:extLst>
              <a:ext uri="{FF2B5EF4-FFF2-40B4-BE49-F238E27FC236}">
                <a16:creationId xmlns:a16="http://schemas.microsoft.com/office/drawing/2014/main" id="{03A4FC2F-8C8F-41FE-A840-14D3319EFD62}"/>
              </a:ext>
            </a:extLst>
          </p:cNvPr>
          <p:cNvSpPr/>
          <p:nvPr/>
        </p:nvSpPr>
        <p:spPr>
          <a:xfrm>
            <a:off x="489962" y="323276"/>
            <a:ext cx="258839" cy="624352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*/ f0 1 21600"/>
              <a:gd name="f5" fmla="*/ f1 1 21600"/>
              <a:gd name="f6" fmla="val f2"/>
              <a:gd name="f7" fmla="val f3"/>
              <a:gd name="f8" fmla="+- f7 0 f6"/>
              <a:gd name="f9" fmla="*/ f8 1 21600"/>
              <a:gd name="f10" fmla="*/ f6 1 f9"/>
              <a:gd name="f11" fmla="*/ f7 1 f9"/>
              <a:gd name="f12" fmla="*/ f10 f4 1"/>
              <a:gd name="f13" fmla="*/ f11 f4 1"/>
              <a:gd name="f14" fmla="*/ f11 f5 1"/>
              <a:gd name="f15" fmla="*/ f10 f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2" t="f15" r="f13" b="f14"/>
            <a:pathLst>
              <a:path w="21600" h="21600">
                <a:moveTo>
                  <a:pt x="f2" y="f2"/>
                </a:moveTo>
                <a:lnTo>
                  <a:pt x="f3" y="f2"/>
                </a:lnTo>
                <a:lnTo>
                  <a:pt x="f3" y="f3"/>
                </a:lnTo>
                <a:lnTo>
                  <a:pt x="f2" y="f3"/>
                </a:lnTo>
                <a:lnTo>
                  <a:pt x="f2" y="f2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4" tIns="44997" rIns="90004" bIns="44997" anchor="t" anchorCtr="1" compatLnSpc="0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200" b="1" dirty="0">
                <a:solidFill>
                  <a:srgbClr val="FFFFFF"/>
                </a:solidFill>
                <a:latin typeface="제주고딕" pitchFamily="18"/>
                <a:ea typeface="나눔스퀘어라운드 Regular" pitchFamily="2"/>
                <a:cs typeface="Mangal" pitchFamily="2"/>
              </a:rPr>
              <a:t>4</a:t>
            </a:r>
            <a:endParaRPr lang="en-US" sz="3200" b="1" i="0" u="none" strike="noStrike" kern="1200" cap="none" spc="0" baseline="0" dirty="0">
              <a:solidFill>
                <a:srgbClr val="FFFFFF"/>
              </a:solidFill>
              <a:uFillTx/>
              <a:latin typeface="제주고딕" pitchFamily="18"/>
              <a:ea typeface="나눔스퀘어라운드 Regular" pitchFamily="2"/>
              <a:cs typeface="Mangal" pitchFamily="2"/>
            </a:endParaRPr>
          </a:p>
        </p:txBody>
      </p:sp>
      <p:sp>
        <p:nvSpPr>
          <p:cNvPr id="5" name="TextBox 28">
            <a:extLst>
              <a:ext uri="{FF2B5EF4-FFF2-40B4-BE49-F238E27FC236}">
                <a16:creationId xmlns:a16="http://schemas.microsoft.com/office/drawing/2014/main" id="{0D5508BE-E66E-4CB8-B5AF-718CA543ACF6}"/>
              </a:ext>
            </a:extLst>
          </p:cNvPr>
          <p:cNvSpPr/>
          <p:nvPr/>
        </p:nvSpPr>
        <p:spPr>
          <a:xfrm>
            <a:off x="1188720" y="398392"/>
            <a:ext cx="2258232" cy="530993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*/ f0 1 21600"/>
              <a:gd name="f5" fmla="*/ f1 1 21600"/>
              <a:gd name="f6" fmla="val f2"/>
              <a:gd name="f7" fmla="val f3"/>
              <a:gd name="f8" fmla="+- f7 0 f6"/>
              <a:gd name="f9" fmla="*/ f8 1 21600"/>
              <a:gd name="f10" fmla="*/ f6 1 f9"/>
              <a:gd name="f11" fmla="*/ f7 1 f9"/>
              <a:gd name="f12" fmla="*/ f10 f4 1"/>
              <a:gd name="f13" fmla="*/ f11 f4 1"/>
              <a:gd name="f14" fmla="*/ f11 f5 1"/>
              <a:gd name="f15" fmla="*/ f10 f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2" t="f15" r="f13" b="f14"/>
            <a:pathLst>
              <a:path w="21600" h="21600">
                <a:moveTo>
                  <a:pt x="f2" y="f2"/>
                </a:moveTo>
                <a:lnTo>
                  <a:pt x="f3" y="f2"/>
                </a:lnTo>
                <a:lnTo>
                  <a:pt x="f3" y="f3"/>
                </a:lnTo>
                <a:lnTo>
                  <a:pt x="f2" y="f3"/>
                </a:lnTo>
                <a:lnTo>
                  <a:pt x="f2" y="f2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none" lIns="90004" tIns="44997" rIns="90004" bIns="44997" anchor="t" anchorCtr="0" compatLnSpc="0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ko-KR" altLang="en-US" sz="2200" dirty="0">
                <a:solidFill>
                  <a:srgbClr val="3A3838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  <a:cs typeface="Mangal" pitchFamily="2"/>
              </a:rPr>
              <a:t>강의실 읽는 방법</a:t>
            </a:r>
            <a:endParaRPr lang="ko-KR" sz="2200" b="0" i="0" u="none" strike="noStrike" kern="1200" cap="none" spc="0" baseline="0" dirty="0">
              <a:solidFill>
                <a:srgbClr val="3A3838"/>
              </a:solidFill>
              <a:uFillTx/>
              <a:latin typeface="배달의민족 도현" panose="020B0600000101010101" pitchFamily="50" charset="-127"/>
              <a:ea typeface="배달의민족 도현" panose="020B0600000101010101" pitchFamily="50" charset="-127"/>
              <a:cs typeface="Mangal" pitchFamily="2"/>
            </a:endParaRPr>
          </a:p>
        </p:txBody>
      </p:sp>
      <p:sp>
        <p:nvSpPr>
          <p:cNvPr id="6" name="사각형: 둥근 모서리 3">
            <a:extLst>
              <a:ext uri="{FF2B5EF4-FFF2-40B4-BE49-F238E27FC236}">
                <a16:creationId xmlns:a16="http://schemas.microsoft.com/office/drawing/2014/main" id="{67D0431D-D9B1-459F-AD48-232C5A6A6D5C}"/>
              </a:ext>
            </a:extLst>
          </p:cNvPr>
          <p:cNvSpPr/>
          <p:nvPr/>
        </p:nvSpPr>
        <p:spPr>
          <a:xfrm>
            <a:off x="2235530" y="1816923"/>
            <a:ext cx="7910946" cy="4025735"/>
          </a:xfrm>
          <a:custGeom>
            <a:avLst>
              <a:gd name="f1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3600"/>
              <a:gd name="f11" fmla="abs f4"/>
              <a:gd name="f12" fmla="abs f5"/>
              <a:gd name="f13" fmla="abs f6"/>
              <a:gd name="f14" fmla="*/ f8 1 180"/>
              <a:gd name="f15" fmla="val f10"/>
              <a:gd name="f16" fmla="+- 0 0 f2"/>
              <a:gd name="f17" fmla="?: f11 f4 1"/>
              <a:gd name="f18" fmla="?: f12 f5 1"/>
              <a:gd name="f19" fmla="?: f13 f6 1"/>
              <a:gd name="f20" fmla="*/ f9 f14 1"/>
              <a:gd name="f21" fmla="+- f7 f15 0"/>
              <a:gd name="f22" fmla="*/ f17 1 21600"/>
              <a:gd name="f23" fmla="*/ f18 1 21600"/>
              <a:gd name="f24" fmla="*/ 21600 f17 1"/>
              <a:gd name="f25" fmla="*/ 21600 f18 1"/>
              <a:gd name="f26" fmla="+- 0 0 f20"/>
              <a:gd name="f27" fmla="+- f7 0 f21"/>
              <a:gd name="f28" fmla="+- f21 0 f7"/>
              <a:gd name="f29" fmla="min f23 f22"/>
              <a:gd name="f30" fmla="*/ f24 1 f19"/>
              <a:gd name="f31" fmla="*/ f25 1 f19"/>
              <a:gd name="f32" fmla="*/ f26 f1 1"/>
              <a:gd name="f33" fmla="abs f27"/>
              <a:gd name="f34" fmla="abs f28"/>
              <a:gd name="f35" fmla="?: f27 f16 f2"/>
              <a:gd name="f36" fmla="?: f27 f2 f16"/>
              <a:gd name="f37" fmla="?: f27 f3 f2"/>
              <a:gd name="f38" fmla="?: f27 f2 f3"/>
              <a:gd name="f39" fmla="?: f28 f16 f2"/>
              <a:gd name="f40" fmla="?: f28 f2 f16"/>
              <a:gd name="f41" fmla="?: f27 0 f1"/>
              <a:gd name="f42" fmla="?: f27 f1 0"/>
              <a:gd name="f43" fmla="val f30"/>
              <a:gd name="f44" fmla="val f31"/>
              <a:gd name="f45" fmla="*/ f32 1 f8"/>
              <a:gd name="f46" fmla="?: f27 f38 f37"/>
              <a:gd name="f47" fmla="?: f27 f37 f38"/>
              <a:gd name="f48" fmla="?: f28 f36 f35"/>
              <a:gd name="f49" fmla="*/ f21 f29 1"/>
              <a:gd name="f50" fmla="*/ f7 f29 1"/>
              <a:gd name="f51" fmla="*/ f33 f29 1"/>
              <a:gd name="f52" fmla="*/ f34 f29 1"/>
              <a:gd name="f53" fmla="+- f44 0 f15"/>
              <a:gd name="f54" fmla="+- f43 0 f15"/>
              <a:gd name="f55" fmla="+- f45 0 f2"/>
              <a:gd name="f56" fmla="?: f28 f47 f46"/>
              <a:gd name="f57" fmla="*/ f44 f29 1"/>
              <a:gd name="f58" fmla="*/ f43 f29 1"/>
              <a:gd name="f59" fmla="+- f55 f2 0"/>
              <a:gd name="f60" fmla="+- f44 0 f53"/>
              <a:gd name="f61" fmla="+- f43 0 f54"/>
              <a:gd name="f62" fmla="+- f53 0 f44"/>
              <a:gd name="f63" fmla="+- f54 0 f43"/>
              <a:gd name="f64" fmla="*/ f53 f29 1"/>
              <a:gd name="f65" fmla="*/ f54 f29 1"/>
              <a:gd name="f66" fmla="*/ f59 f8 1"/>
              <a:gd name="f67" fmla="abs f60"/>
              <a:gd name="f68" fmla="?: f60 0 f1"/>
              <a:gd name="f69" fmla="?: f60 f1 0"/>
              <a:gd name="f70" fmla="?: f60 f39 f40"/>
              <a:gd name="f71" fmla="abs f61"/>
              <a:gd name="f72" fmla="abs f62"/>
              <a:gd name="f73" fmla="?: f61 f16 f2"/>
              <a:gd name="f74" fmla="?: f61 f2 f16"/>
              <a:gd name="f75" fmla="?: f61 f3 f2"/>
              <a:gd name="f76" fmla="?: f61 f2 f3"/>
              <a:gd name="f77" fmla="abs f63"/>
              <a:gd name="f78" fmla="?: f63 f16 f2"/>
              <a:gd name="f79" fmla="?: f63 f2 f16"/>
              <a:gd name="f80" fmla="?: f63 f42 f41"/>
              <a:gd name="f81" fmla="?: f63 f41 f42"/>
              <a:gd name="f82" fmla="*/ f66 1 f1"/>
              <a:gd name="f83" fmla="?: f28 f69 f68"/>
              <a:gd name="f84" fmla="?: f28 f68 f69"/>
              <a:gd name="f85" fmla="?: f61 f76 f75"/>
              <a:gd name="f86" fmla="?: f61 f75 f76"/>
              <a:gd name="f87" fmla="?: f62 f74 f73"/>
              <a:gd name="f88" fmla="?: f27 f80 f81"/>
              <a:gd name="f89" fmla="?: f27 f78 f79"/>
              <a:gd name="f90" fmla="*/ f67 f29 1"/>
              <a:gd name="f91" fmla="*/ f71 f29 1"/>
              <a:gd name="f92" fmla="*/ f72 f29 1"/>
              <a:gd name="f93" fmla="*/ f77 f29 1"/>
              <a:gd name="f94" fmla="+- 0 0 f82"/>
              <a:gd name="f95" fmla="?: f60 f83 f84"/>
              <a:gd name="f96" fmla="?: f62 f86 f85"/>
              <a:gd name="f97" fmla="+- 0 0 f94"/>
              <a:gd name="f98" fmla="*/ f97 f1 1"/>
              <a:gd name="f99" fmla="*/ f98 1 f8"/>
              <a:gd name="f100" fmla="+- f99 0 f2"/>
              <a:gd name="f101" fmla="cos 1 f100"/>
              <a:gd name="f102" fmla="+- 0 0 f101"/>
              <a:gd name="f103" fmla="+- 0 0 f102"/>
              <a:gd name="f104" fmla="val f103"/>
              <a:gd name="f105" fmla="+- 0 0 f104"/>
              <a:gd name="f106" fmla="*/ f15 f105 1"/>
              <a:gd name="f107" fmla="*/ f106 3163 1"/>
              <a:gd name="f108" fmla="*/ f107 1 7636"/>
              <a:gd name="f109" fmla="+- f7 f108 0"/>
              <a:gd name="f110" fmla="+- f43 0 f108"/>
              <a:gd name="f111" fmla="+- f44 0 f108"/>
              <a:gd name="f112" fmla="*/ f109 f29 1"/>
              <a:gd name="f113" fmla="*/ f110 f29 1"/>
              <a:gd name="f114" fmla="*/ f111 f29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12" t="f112" r="f113" b="f114"/>
            <a:pathLst>
              <a:path>
                <a:moveTo>
                  <a:pt x="f49" y="f50"/>
                </a:moveTo>
                <a:arcTo wR="f51" hR="f52" stAng="f56" swAng="f48"/>
                <a:lnTo>
                  <a:pt x="f50" y="f64"/>
                </a:lnTo>
                <a:arcTo wR="f52" hR="f90" stAng="f95" swAng="f70"/>
                <a:lnTo>
                  <a:pt x="f65" y="f57"/>
                </a:lnTo>
                <a:arcTo wR="f91" hR="f92" stAng="f96" swAng="f87"/>
                <a:lnTo>
                  <a:pt x="f58" y="f49"/>
                </a:lnTo>
                <a:arcTo wR="f93" hR="f51" stAng="f88" swAng="f89"/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>
            <a:noFill/>
            <a:prstDash val="solid"/>
          </a:ln>
        </p:spPr>
        <p:txBody>
          <a:bodyPr vert="horz" wrap="square" lIns="91440" tIns="45720" rIns="91440" bIns="45720" anchor="ctr" anchorCtr="0" compatLnSpc="0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굴림" pitchFamily="18"/>
              <a:ea typeface="굴림" pitchFamily="2"/>
              <a:cs typeface="Mangal" pitchFamily="2"/>
            </a:endParaRPr>
          </a:p>
        </p:txBody>
      </p:sp>
      <p:sp>
        <p:nvSpPr>
          <p:cNvPr id="7" name="TextBox 13">
            <a:extLst>
              <a:ext uri="{FF2B5EF4-FFF2-40B4-BE49-F238E27FC236}">
                <a16:creationId xmlns:a16="http://schemas.microsoft.com/office/drawing/2014/main" id="{6E8580E9-3EFB-4602-A380-E7D35DDD9157}"/>
              </a:ext>
            </a:extLst>
          </p:cNvPr>
          <p:cNvSpPr/>
          <p:nvPr/>
        </p:nvSpPr>
        <p:spPr>
          <a:xfrm>
            <a:off x="2476203" y="2146221"/>
            <a:ext cx="7337763" cy="3452819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*/ f0 1 21600"/>
              <a:gd name="f5" fmla="*/ f1 1 21600"/>
              <a:gd name="f6" fmla="val f2"/>
              <a:gd name="f7" fmla="val f3"/>
              <a:gd name="f8" fmla="+- f7 0 f6"/>
              <a:gd name="f9" fmla="*/ f8 1 21600"/>
              <a:gd name="f10" fmla="*/ f6 1 f9"/>
              <a:gd name="f11" fmla="*/ f7 1 f9"/>
              <a:gd name="f12" fmla="*/ f10 f4 1"/>
              <a:gd name="f13" fmla="*/ f11 f4 1"/>
              <a:gd name="f14" fmla="*/ f11 f5 1"/>
              <a:gd name="f15" fmla="*/ f10 f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2" t="f15" r="f13" b="f14"/>
            <a:pathLst>
              <a:path w="21600" h="21600">
                <a:moveTo>
                  <a:pt x="f2" y="f2"/>
                </a:moveTo>
                <a:lnTo>
                  <a:pt x="f3" y="f2"/>
                </a:lnTo>
                <a:lnTo>
                  <a:pt x="f3" y="f3"/>
                </a:lnTo>
                <a:lnTo>
                  <a:pt x="f2" y="f3"/>
                </a:lnTo>
                <a:lnTo>
                  <a:pt x="f2" y="f2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4" tIns="44997" rIns="90004" bIns="44997" anchor="t" anchorCtr="1" compatLnSpc="0">
            <a:spAutoFit/>
          </a:bodyPr>
          <a:lstStyle/>
          <a:p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통합예술체육과에서 주로 사용하는 강의동 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4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동</a:t>
            </a:r>
            <a:endParaRPr lang="en-US" altLang="ko-KR" sz="23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sz="23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강의실은 보통 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4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자리 숫자로 되어있음</a:t>
            </a:r>
            <a:endParaRPr lang="en-US" altLang="ko-KR" sz="23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Ex) 4502, 4508, 9501 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등</a:t>
            </a:r>
          </a:p>
          <a:p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다음과 같이 이해하기</a:t>
            </a:r>
            <a:endParaRPr lang="en-US" altLang="ko-KR" sz="23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[4502] -&gt; 4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동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/5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층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/02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호 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[9501] -&gt; 9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동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/5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층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/01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호</a:t>
            </a:r>
          </a:p>
          <a:p>
            <a:endParaRPr lang="en-US" altLang="ko-KR" sz="23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첫번째는 동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두번째는 층수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나머지는 호수를 뜻함</a:t>
            </a:r>
            <a:endParaRPr lang="en-US" altLang="ko-KR" sz="23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pic>
        <p:nvPicPr>
          <p:cNvPr id="8" name="그림 5">
            <a:extLst>
              <a:ext uri="{FF2B5EF4-FFF2-40B4-BE49-F238E27FC236}">
                <a16:creationId xmlns:a16="http://schemas.microsoft.com/office/drawing/2014/main" id="{38B04860-6EE2-4A10-86C2-8075A7C77677}"/>
              </a:ext>
            </a:extLst>
          </p:cNvPr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569521" y="2869919"/>
            <a:ext cx="1450670" cy="145067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042543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선 연결선 23">
            <a:extLst>
              <a:ext uri="{FF2B5EF4-FFF2-40B4-BE49-F238E27FC236}">
                <a16:creationId xmlns:a16="http://schemas.microsoft.com/office/drawing/2014/main" id="{46830B7C-E97C-4D46-8047-F1C341A52C6C}"/>
              </a:ext>
            </a:extLst>
          </p:cNvPr>
          <p:cNvSpPr/>
          <p:nvPr/>
        </p:nvSpPr>
        <p:spPr>
          <a:xfrm>
            <a:off x="1188720" y="272884"/>
            <a:ext cx="10666439" cy="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180"/>
              <a:gd name="f8" fmla="+- 0 0 -360"/>
              <a:gd name="f9" fmla="abs f3"/>
              <a:gd name="f10" fmla="abs f4"/>
              <a:gd name="f11" fmla="abs f5"/>
              <a:gd name="f12" fmla="val f6"/>
              <a:gd name="f13" fmla="*/ f7 f0 1"/>
              <a:gd name="f14" fmla="*/ f8 f0 1"/>
              <a:gd name="f15" fmla="?: f9 f3 1"/>
              <a:gd name="f16" fmla="?: f10 f4 1"/>
              <a:gd name="f17" fmla="?: f11 f5 1"/>
              <a:gd name="f18" fmla="*/ f13 1 f2"/>
              <a:gd name="f19" fmla="*/ f14 1 f2"/>
              <a:gd name="f20" fmla="*/ f15 1 21600"/>
              <a:gd name="f21" fmla="*/ f16 1 21600"/>
              <a:gd name="f22" fmla="*/ 21600 f15 1"/>
              <a:gd name="f23" fmla="*/ 21600 f16 1"/>
              <a:gd name="f24" fmla="+- f18 0 f1"/>
              <a:gd name="f25" fmla="+- f19 0 f1"/>
              <a:gd name="f26" fmla="min f21 f20"/>
              <a:gd name="f27" fmla="*/ f22 1 f17"/>
              <a:gd name="f28" fmla="*/ f23 1 f17"/>
              <a:gd name="f29" fmla="val f27"/>
              <a:gd name="f30" fmla="val f28"/>
              <a:gd name="f31" fmla="*/ f6 f26 1"/>
              <a:gd name="f32" fmla="*/ f27 f26 1"/>
              <a:gd name="f33" fmla="*/ f28 f26 1"/>
              <a:gd name="f34" fmla="*/ f12 f26 1"/>
              <a:gd name="f35" fmla="*/ f29 f26 1"/>
              <a:gd name="f36" fmla="*/ f30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4">
                <a:pos x="f34" y="f34"/>
              </a:cxn>
              <a:cxn ang="f25">
                <a:pos x="f35" y="f36"/>
              </a:cxn>
            </a:cxnLst>
            <a:rect l="f31" t="f31" r="f32" b="f33"/>
            <a:pathLst>
              <a:path>
                <a:moveTo>
                  <a:pt x="f34" y="f34"/>
                </a:moveTo>
                <a:lnTo>
                  <a:pt x="f35" y="f36"/>
                </a:lnTo>
              </a:path>
            </a:pathLst>
          </a:custGeom>
          <a:noFill/>
          <a:ln w="19083">
            <a:solidFill>
              <a:srgbClr val="898F8D"/>
            </a:solidFill>
            <a:prstDash val="solid"/>
            <a:miter/>
          </a:ln>
        </p:spPr>
        <p:txBody>
          <a:bodyPr vert="horz" wrap="square" lIns="90004" tIns="44997" rIns="90004" bIns="44997" anchor="ctr" anchorCtr="1" compatLnSpc="0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굴림" pitchFamily="18"/>
              <a:ea typeface="굴림" pitchFamily="2"/>
              <a:cs typeface="Mangal" pitchFamily="2"/>
            </a:endParaRPr>
          </a:p>
        </p:txBody>
      </p:sp>
      <p:sp>
        <p:nvSpPr>
          <p:cNvPr id="3" name="직사각형 24">
            <a:extLst>
              <a:ext uri="{FF2B5EF4-FFF2-40B4-BE49-F238E27FC236}">
                <a16:creationId xmlns:a16="http://schemas.microsoft.com/office/drawing/2014/main" id="{3690EA03-08D9-4CEC-9181-70B750F55F20}"/>
              </a:ext>
            </a:extLst>
          </p:cNvPr>
          <p:cNvSpPr/>
          <p:nvPr/>
        </p:nvSpPr>
        <p:spPr>
          <a:xfrm>
            <a:off x="265678" y="244437"/>
            <a:ext cx="719641" cy="719641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*/ f0 1 21600"/>
              <a:gd name="f5" fmla="*/ f1 1 21600"/>
              <a:gd name="f6" fmla="val f2"/>
              <a:gd name="f7" fmla="val f3"/>
              <a:gd name="f8" fmla="+- f7 0 f6"/>
              <a:gd name="f9" fmla="*/ f8 1 21600"/>
              <a:gd name="f10" fmla="*/ f6 1 f9"/>
              <a:gd name="f11" fmla="*/ f7 1 f9"/>
              <a:gd name="f12" fmla="*/ f10 f4 1"/>
              <a:gd name="f13" fmla="*/ f11 f4 1"/>
              <a:gd name="f14" fmla="*/ f11 f5 1"/>
              <a:gd name="f15" fmla="*/ f10 f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2" t="f15" r="f13" b="f14"/>
            <a:pathLst>
              <a:path w="21600" h="21600">
                <a:moveTo>
                  <a:pt x="f2" y="f2"/>
                </a:moveTo>
                <a:lnTo>
                  <a:pt x="f3" y="f2"/>
                </a:lnTo>
                <a:lnTo>
                  <a:pt x="f3" y="f3"/>
                </a:lnTo>
                <a:lnTo>
                  <a:pt x="f2" y="f3"/>
                </a:lnTo>
                <a:lnTo>
                  <a:pt x="f2" y="f2"/>
                </a:lnTo>
                <a:close/>
              </a:path>
            </a:pathLst>
          </a:custGeom>
          <a:solidFill>
            <a:srgbClr val="B8BCBB"/>
          </a:solidFill>
          <a:ln>
            <a:noFill/>
            <a:prstDash val="solid"/>
          </a:ln>
        </p:spPr>
        <p:txBody>
          <a:bodyPr vert="horz" wrap="square" lIns="91440" tIns="45720" rIns="91440" bIns="45720" anchor="ctr" anchorCtr="0" compatLnSpc="0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굴림" pitchFamily="18"/>
              <a:ea typeface="굴림" pitchFamily="2"/>
              <a:cs typeface="Mangal" pitchFamily="2"/>
            </a:endParaRPr>
          </a:p>
        </p:txBody>
      </p:sp>
      <p:sp>
        <p:nvSpPr>
          <p:cNvPr id="4" name="TextBox 25">
            <a:extLst>
              <a:ext uri="{FF2B5EF4-FFF2-40B4-BE49-F238E27FC236}">
                <a16:creationId xmlns:a16="http://schemas.microsoft.com/office/drawing/2014/main" id="{03A4FC2F-8C8F-41FE-A840-14D3319EFD62}"/>
              </a:ext>
            </a:extLst>
          </p:cNvPr>
          <p:cNvSpPr/>
          <p:nvPr/>
        </p:nvSpPr>
        <p:spPr>
          <a:xfrm>
            <a:off x="489962" y="323276"/>
            <a:ext cx="258839" cy="624352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*/ f0 1 21600"/>
              <a:gd name="f5" fmla="*/ f1 1 21600"/>
              <a:gd name="f6" fmla="val f2"/>
              <a:gd name="f7" fmla="val f3"/>
              <a:gd name="f8" fmla="+- f7 0 f6"/>
              <a:gd name="f9" fmla="*/ f8 1 21600"/>
              <a:gd name="f10" fmla="*/ f6 1 f9"/>
              <a:gd name="f11" fmla="*/ f7 1 f9"/>
              <a:gd name="f12" fmla="*/ f10 f4 1"/>
              <a:gd name="f13" fmla="*/ f11 f4 1"/>
              <a:gd name="f14" fmla="*/ f11 f5 1"/>
              <a:gd name="f15" fmla="*/ f10 f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2" t="f15" r="f13" b="f14"/>
            <a:pathLst>
              <a:path w="21600" h="21600">
                <a:moveTo>
                  <a:pt x="f2" y="f2"/>
                </a:moveTo>
                <a:lnTo>
                  <a:pt x="f3" y="f2"/>
                </a:lnTo>
                <a:lnTo>
                  <a:pt x="f3" y="f3"/>
                </a:lnTo>
                <a:lnTo>
                  <a:pt x="f2" y="f3"/>
                </a:lnTo>
                <a:lnTo>
                  <a:pt x="f2" y="f2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4" tIns="44997" rIns="90004" bIns="44997" anchor="t" anchorCtr="1" compatLnSpc="0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200" b="1" i="0" u="none" strike="noStrike" kern="1200" cap="none" spc="0" baseline="0" dirty="0">
                <a:solidFill>
                  <a:srgbClr val="FFFFFF"/>
                </a:solidFill>
                <a:uFillTx/>
                <a:latin typeface="제주고딕" pitchFamily="18"/>
                <a:ea typeface="나눔스퀘어라운드 Regular" pitchFamily="2"/>
                <a:cs typeface="Mangal" pitchFamily="2"/>
              </a:rPr>
              <a:t>5</a:t>
            </a:r>
          </a:p>
        </p:txBody>
      </p:sp>
      <p:sp>
        <p:nvSpPr>
          <p:cNvPr id="5" name="TextBox 28">
            <a:extLst>
              <a:ext uri="{FF2B5EF4-FFF2-40B4-BE49-F238E27FC236}">
                <a16:creationId xmlns:a16="http://schemas.microsoft.com/office/drawing/2014/main" id="{0D5508BE-E66E-4CB8-B5AF-718CA543ACF6}"/>
              </a:ext>
            </a:extLst>
          </p:cNvPr>
          <p:cNvSpPr/>
          <p:nvPr/>
        </p:nvSpPr>
        <p:spPr>
          <a:xfrm>
            <a:off x="1188720" y="398392"/>
            <a:ext cx="2740928" cy="530993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*/ f0 1 21600"/>
              <a:gd name="f5" fmla="*/ f1 1 21600"/>
              <a:gd name="f6" fmla="val f2"/>
              <a:gd name="f7" fmla="val f3"/>
              <a:gd name="f8" fmla="+- f7 0 f6"/>
              <a:gd name="f9" fmla="*/ f8 1 21600"/>
              <a:gd name="f10" fmla="*/ f6 1 f9"/>
              <a:gd name="f11" fmla="*/ f7 1 f9"/>
              <a:gd name="f12" fmla="*/ f10 f4 1"/>
              <a:gd name="f13" fmla="*/ f11 f4 1"/>
              <a:gd name="f14" fmla="*/ f11 f5 1"/>
              <a:gd name="f15" fmla="*/ f10 f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2" t="f15" r="f13" b="f14"/>
            <a:pathLst>
              <a:path w="21600" h="21600">
                <a:moveTo>
                  <a:pt x="f2" y="f2"/>
                </a:moveTo>
                <a:lnTo>
                  <a:pt x="f3" y="f2"/>
                </a:lnTo>
                <a:lnTo>
                  <a:pt x="f3" y="f3"/>
                </a:lnTo>
                <a:lnTo>
                  <a:pt x="f2" y="f3"/>
                </a:lnTo>
                <a:lnTo>
                  <a:pt x="f2" y="f2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none" lIns="90004" tIns="44997" rIns="90004" bIns="44997" anchor="t" anchorCtr="0" compatLnSpc="0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ko-KR" altLang="en-US" sz="2200" dirty="0">
                <a:solidFill>
                  <a:srgbClr val="3A3838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  <a:cs typeface="Mangal" pitchFamily="2"/>
              </a:rPr>
              <a:t>학과 </a:t>
            </a:r>
            <a:r>
              <a:rPr lang="en-US" altLang="ko-KR" sz="2200" dirty="0">
                <a:solidFill>
                  <a:srgbClr val="3A3838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  <a:cs typeface="Mangal" pitchFamily="2"/>
              </a:rPr>
              <a:t>&amp; </a:t>
            </a:r>
            <a:r>
              <a:rPr lang="ko-KR" altLang="en-US" sz="2200" dirty="0">
                <a:solidFill>
                  <a:srgbClr val="3A3838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  <a:cs typeface="Mangal" pitchFamily="2"/>
              </a:rPr>
              <a:t>강의실 안내 </a:t>
            </a:r>
            <a:endParaRPr lang="ko-KR" sz="2200" b="0" i="0" u="none" strike="noStrike" kern="1200" cap="none" spc="0" baseline="0" dirty="0">
              <a:solidFill>
                <a:srgbClr val="3A3838"/>
              </a:solidFill>
              <a:uFillTx/>
              <a:latin typeface="배달의민족 도현" panose="020B0600000101010101" pitchFamily="50" charset="-127"/>
              <a:ea typeface="배달의민족 도현" panose="020B0600000101010101" pitchFamily="50" charset="-127"/>
              <a:cs typeface="Mangal" pitchFamily="2"/>
            </a:endParaRPr>
          </a:p>
        </p:txBody>
      </p:sp>
      <p:sp>
        <p:nvSpPr>
          <p:cNvPr id="6" name="사각형: 둥근 모서리 3">
            <a:extLst>
              <a:ext uri="{FF2B5EF4-FFF2-40B4-BE49-F238E27FC236}">
                <a16:creationId xmlns:a16="http://schemas.microsoft.com/office/drawing/2014/main" id="{67D0431D-D9B1-459F-AD48-232C5A6A6D5C}"/>
              </a:ext>
            </a:extLst>
          </p:cNvPr>
          <p:cNvSpPr/>
          <p:nvPr/>
        </p:nvSpPr>
        <p:spPr>
          <a:xfrm>
            <a:off x="2203236" y="1840674"/>
            <a:ext cx="9185200" cy="4025735"/>
          </a:xfrm>
          <a:custGeom>
            <a:avLst>
              <a:gd name="f1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3600"/>
              <a:gd name="f11" fmla="abs f4"/>
              <a:gd name="f12" fmla="abs f5"/>
              <a:gd name="f13" fmla="abs f6"/>
              <a:gd name="f14" fmla="*/ f8 1 180"/>
              <a:gd name="f15" fmla="val f10"/>
              <a:gd name="f16" fmla="+- 0 0 f2"/>
              <a:gd name="f17" fmla="?: f11 f4 1"/>
              <a:gd name="f18" fmla="?: f12 f5 1"/>
              <a:gd name="f19" fmla="?: f13 f6 1"/>
              <a:gd name="f20" fmla="*/ f9 f14 1"/>
              <a:gd name="f21" fmla="+- f7 f15 0"/>
              <a:gd name="f22" fmla="*/ f17 1 21600"/>
              <a:gd name="f23" fmla="*/ f18 1 21600"/>
              <a:gd name="f24" fmla="*/ 21600 f17 1"/>
              <a:gd name="f25" fmla="*/ 21600 f18 1"/>
              <a:gd name="f26" fmla="+- 0 0 f20"/>
              <a:gd name="f27" fmla="+- f7 0 f21"/>
              <a:gd name="f28" fmla="+- f21 0 f7"/>
              <a:gd name="f29" fmla="min f23 f22"/>
              <a:gd name="f30" fmla="*/ f24 1 f19"/>
              <a:gd name="f31" fmla="*/ f25 1 f19"/>
              <a:gd name="f32" fmla="*/ f26 f1 1"/>
              <a:gd name="f33" fmla="abs f27"/>
              <a:gd name="f34" fmla="abs f28"/>
              <a:gd name="f35" fmla="?: f27 f16 f2"/>
              <a:gd name="f36" fmla="?: f27 f2 f16"/>
              <a:gd name="f37" fmla="?: f27 f3 f2"/>
              <a:gd name="f38" fmla="?: f27 f2 f3"/>
              <a:gd name="f39" fmla="?: f28 f16 f2"/>
              <a:gd name="f40" fmla="?: f28 f2 f16"/>
              <a:gd name="f41" fmla="?: f27 0 f1"/>
              <a:gd name="f42" fmla="?: f27 f1 0"/>
              <a:gd name="f43" fmla="val f30"/>
              <a:gd name="f44" fmla="val f31"/>
              <a:gd name="f45" fmla="*/ f32 1 f8"/>
              <a:gd name="f46" fmla="?: f27 f38 f37"/>
              <a:gd name="f47" fmla="?: f27 f37 f38"/>
              <a:gd name="f48" fmla="?: f28 f36 f35"/>
              <a:gd name="f49" fmla="*/ f21 f29 1"/>
              <a:gd name="f50" fmla="*/ f7 f29 1"/>
              <a:gd name="f51" fmla="*/ f33 f29 1"/>
              <a:gd name="f52" fmla="*/ f34 f29 1"/>
              <a:gd name="f53" fmla="+- f44 0 f15"/>
              <a:gd name="f54" fmla="+- f43 0 f15"/>
              <a:gd name="f55" fmla="+- f45 0 f2"/>
              <a:gd name="f56" fmla="?: f28 f47 f46"/>
              <a:gd name="f57" fmla="*/ f44 f29 1"/>
              <a:gd name="f58" fmla="*/ f43 f29 1"/>
              <a:gd name="f59" fmla="+- f55 f2 0"/>
              <a:gd name="f60" fmla="+- f44 0 f53"/>
              <a:gd name="f61" fmla="+- f43 0 f54"/>
              <a:gd name="f62" fmla="+- f53 0 f44"/>
              <a:gd name="f63" fmla="+- f54 0 f43"/>
              <a:gd name="f64" fmla="*/ f53 f29 1"/>
              <a:gd name="f65" fmla="*/ f54 f29 1"/>
              <a:gd name="f66" fmla="*/ f59 f8 1"/>
              <a:gd name="f67" fmla="abs f60"/>
              <a:gd name="f68" fmla="?: f60 0 f1"/>
              <a:gd name="f69" fmla="?: f60 f1 0"/>
              <a:gd name="f70" fmla="?: f60 f39 f40"/>
              <a:gd name="f71" fmla="abs f61"/>
              <a:gd name="f72" fmla="abs f62"/>
              <a:gd name="f73" fmla="?: f61 f16 f2"/>
              <a:gd name="f74" fmla="?: f61 f2 f16"/>
              <a:gd name="f75" fmla="?: f61 f3 f2"/>
              <a:gd name="f76" fmla="?: f61 f2 f3"/>
              <a:gd name="f77" fmla="abs f63"/>
              <a:gd name="f78" fmla="?: f63 f16 f2"/>
              <a:gd name="f79" fmla="?: f63 f2 f16"/>
              <a:gd name="f80" fmla="?: f63 f42 f41"/>
              <a:gd name="f81" fmla="?: f63 f41 f42"/>
              <a:gd name="f82" fmla="*/ f66 1 f1"/>
              <a:gd name="f83" fmla="?: f28 f69 f68"/>
              <a:gd name="f84" fmla="?: f28 f68 f69"/>
              <a:gd name="f85" fmla="?: f61 f76 f75"/>
              <a:gd name="f86" fmla="?: f61 f75 f76"/>
              <a:gd name="f87" fmla="?: f62 f74 f73"/>
              <a:gd name="f88" fmla="?: f27 f80 f81"/>
              <a:gd name="f89" fmla="?: f27 f78 f79"/>
              <a:gd name="f90" fmla="*/ f67 f29 1"/>
              <a:gd name="f91" fmla="*/ f71 f29 1"/>
              <a:gd name="f92" fmla="*/ f72 f29 1"/>
              <a:gd name="f93" fmla="*/ f77 f29 1"/>
              <a:gd name="f94" fmla="+- 0 0 f82"/>
              <a:gd name="f95" fmla="?: f60 f83 f84"/>
              <a:gd name="f96" fmla="?: f62 f86 f85"/>
              <a:gd name="f97" fmla="+- 0 0 f94"/>
              <a:gd name="f98" fmla="*/ f97 f1 1"/>
              <a:gd name="f99" fmla="*/ f98 1 f8"/>
              <a:gd name="f100" fmla="+- f99 0 f2"/>
              <a:gd name="f101" fmla="cos 1 f100"/>
              <a:gd name="f102" fmla="+- 0 0 f101"/>
              <a:gd name="f103" fmla="+- 0 0 f102"/>
              <a:gd name="f104" fmla="val f103"/>
              <a:gd name="f105" fmla="+- 0 0 f104"/>
              <a:gd name="f106" fmla="*/ f15 f105 1"/>
              <a:gd name="f107" fmla="*/ f106 3163 1"/>
              <a:gd name="f108" fmla="*/ f107 1 7636"/>
              <a:gd name="f109" fmla="+- f7 f108 0"/>
              <a:gd name="f110" fmla="+- f43 0 f108"/>
              <a:gd name="f111" fmla="+- f44 0 f108"/>
              <a:gd name="f112" fmla="*/ f109 f29 1"/>
              <a:gd name="f113" fmla="*/ f110 f29 1"/>
              <a:gd name="f114" fmla="*/ f111 f29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12" t="f112" r="f113" b="f114"/>
            <a:pathLst>
              <a:path>
                <a:moveTo>
                  <a:pt x="f49" y="f50"/>
                </a:moveTo>
                <a:arcTo wR="f51" hR="f52" stAng="f56" swAng="f48"/>
                <a:lnTo>
                  <a:pt x="f50" y="f64"/>
                </a:lnTo>
                <a:arcTo wR="f52" hR="f90" stAng="f95" swAng="f70"/>
                <a:lnTo>
                  <a:pt x="f65" y="f57"/>
                </a:lnTo>
                <a:arcTo wR="f91" hR="f92" stAng="f96" swAng="f87"/>
                <a:lnTo>
                  <a:pt x="f58" y="f49"/>
                </a:lnTo>
                <a:arcTo wR="f93" hR="f51" stAng="f88" swAng="f89"/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>
            <a:noFill/>
            <a:prstDash val="solid"/>
          </a:ln>
        </p:spPr>
        <p:txBody>
          <a:bodyPr vert="horz" wrap="square" lIns="91440" tIns="45720" rIns="91440" bIns="45720" anchor="ctr" anchorCtr="0" compatLnSpc="0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굴림" pitchFamily="18"/>
              <a:ea typeface="굴림" pitchFamily="2"/>
              <a:cs typeface="Mangal" pitchFamily="2"/>
            </a:endParaRPr>
          </a:p>
        </p:txBody>
      </p:sp>
      <p:sp>
        <p:nvSpPr>
          <p:cNvPr id="7" name="TextBox 13">
            <a:extLst>
              <a:ext uri="{FF2B5EF4-FFF2-40B4-BE49-F238E27FC236}">
                <a16:creationId xmlns:a16="http://schemas.microsoft.com/office/drawing/2014/main" id="{6E8580E9-3EFB-4602-A380-E7D35DDD9157}"/>
              </a:ext>
            </a:extLst>
          </p:cNvPr>
          <p:cNvSpPr/>
          <p:nvPr/>
        </p:nvSpPr>
        <p:spPr>
          <a:xfrm>
            <a:off x="2286363" y="2127131"/>
            <a:ext cx="9185200" cy="3452819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*/ f0 1 21600"/>
              <a:gd name="f5" fmla="*/ f1 1 21600"/>
              <a:gd name="f6" fmla="val f2"/>
              <a:gd name="f7" fmla="val f3"/>
              <a:gd name="f8" fmla="+- f7 0 f6"/>
              <a:gd name="f9" fmla="*/ f8 1 21600"/>
              <a:gd name="f10" fmla="*/ f6 1 f9"/>
              <a:gd name="f11" fmla="*/ f7 1 f9"/>
              <a:gd name="f12" fmla="*/ f10 f4 1"/>
              <a:gd name="f13" fmla="*/ f11 f4 1"/>
              <a:gd name="f14" fmla="*/ f11 f5 1"/>
              <a:gd name="f15" fmla="*/ f10 f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2" t="f15" r="f13" b="f14"/>
            <a:pathLst>
              <a:path w="21600" h="21600">
                <a:moveTo>
                  <a:pt x="f2" y="f2"/>
                </a:moveTo>
                <a:lnTo>
                  <a:pt x="f3" y="f2"/>
                </a:lnTo>
                <a:lnTo>
                  <a:pt x="f3" y="f3"/>
                </a:lnTo>
                <a:lnTo>
                  <a:pt x="f2" y="f3"/>
                </a:lnTo>
                <a:lnTo>
                  <a:pt x="f2" y="f2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4" tIns="44997" rIns="90004" bIns="44997" anchor="t" anchorCtr="1" compatLnSpc="0">
            <a:spAutoFit/>
          </a:bodyPr>
          <a:lstStyle/>
          <a:p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학과 사무실 위치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4503 (4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동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5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층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03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호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  <a:p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학과 전화번호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042-670-9760</a:t>
            </a:r>
          </a:p>
          <a:p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학과 전용 실습실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: 4304(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체육실습실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), 4506(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음악실습실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), 4507(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미술실습실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  <a:p>
            <a:endParaRPr lang="en-US" altLang="ko-KR" sz="23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* 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통합예술체육과 교수님</a:t>
            </a:r>
          </a:p>
          <a:p>
            <a:r>
              <a:rPr lang="ko-KR" altLang="en-US" sz="2300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송동근교수님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학과장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/ 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미술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 </a:t>
            </a:r>
          </a:p>
          <a:p>
            <a:r>
              <a:rPr lang="ko-KR" altLang="en-US" sz="2300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이정화교수님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전임교수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/ 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음악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  <a:p>
            <a:r>
              <a:rPr lang="ko-KR" altLang="en-US" sz="2300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곽영만교수님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전임교수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/ 1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학년 지도교수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/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체육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</p:txBody>
      </p:sp>
      <p:pic>
        <p:nvPicPr>
          <p:cNvPr id="8" name="그림 5">
            <a:extLst>
              <a:ext uri="{FF2B5EF4-FFF2-40B4-BE49-F238E27FC236}">
                <a16:creationId xmlns:a16="http://schemas.microsoft.com/office/drawing/2014/main" id="{38B04860-6EE2-4A10-86C2-8075A7C77677}"/>
              </a:ext>
            </a:extLst>
          </p:cNvPr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489962" y="2869920"/>
            <a:ext cx="1450670" cy="145067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915109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선 연결선 23">
            <a:extLst>
              <a:ext uri="{FF2B5EF4-FFF2-40B4-BE49-F238E27FC236}">
                <a16:creationId xmlns:a16="http://schemas.microsoft.com/office/drawing/2014/main" id="{46830B7C-E97C-4D46-8047-F1C341A52C6C}"/>
              </a:ext>
            </a:extLst>
          </p:cNvPr>
          <p:cNvSpPr/>
          <p:nvPr/>
        </p:nvSpPr>
        <p:spPr>
          <a:xfrm>
            <a:off x="1188720" y="272884"/>
            <a:ext cx="10666439" cy="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180"/>
              <a:gd name="f8" fmla="+- 0 0 -360"/>
              <a:gd name="f9" fmla="abs f3"/>
              <a:gd name="f10" fmla="abs f4"/>
              <a:gd name="f11" fmla="abs f5"/>
              <a:gd name="f12" fmla="val f6"/>
              <a:gd name="f13" fmla="*/ f7 f0 1"/>
              <a:gd name="f14" fmla="*/ f8 f0 1"/>
              <a:gd name="f15" fmla="?: f9 f3 1"/>
              <a:gd name="f16" fmla="?: f10 f4 1"/>
              <a:gd name="f17" fmla="?: f11 f5 1"/>
              <a:gd name="f18" fmla="*/ f13 1 f2"/>
              <a:gd name="f19" fmla="*/ f14 1 f2"/>
              <a:gd name="f20" fmla="*/ f15 1 21600"/>
              <a:gd name="f21" fmla="*/ f16 1 21600"/>
              <a:gd name="f22" fmla="*/ 21600 f15 1"/>
              <a:gd name="f23" fmla="*/ 21600 f16 1"/>
              <a:gd name="f24" fmla="+- f18 0 f1"/>
              <a:gd name="f25" fmla="+- f19 0 f1"/>
              <a:gd name="f26" fmla="min f21 f20"/>
              <a:gd name="f27" fmla="*/ f22 1 f17"/>
              <a:gd name="f28" fmla="*/ f23 1 f17"/>
              <a:gd name="f29" fmla="val f27"/>
              <a:gd name="f30" fmla="val f28"/>
              <a:gd name="f31" fmla="*/ f6 f26 1"/>
              <a:gd name="f32" fmla="*/ f27 f26 1"/>
              <a:gd name="f33" fmla="*/ f28 f26 1"/>
              <a:gd name="f34" fmla="*/ f12 f26 1"/>
              <a:gd name="f35" fmla="*/ f29 f26 1"/>
              <a:gd name="f36" fmla="*/ f30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4">
                <a:pos x="f34" y="f34"/>
              </a:cxn>
              <a:cxn ang="f25">
                <a:pos x="f35" y="f36"/>
              </a:cxn>
            </a:cxnLst>
            <a:rect l="f31" t="f31" r="f32" b="f33"/>
            <a:pathLst>
              <a:path>
                <a:moveTo>
                  <a:pt x="f34" y="f34"/>
                </a:moveTo>
                <a:lnTo>
                  <a:pt x="f35" y="f36"/>
                </a:lnTo>
              </a:path>
            </a:pathLst>
          </a:custGeom>
          <a:noFill/>
          <a:ln w="19083">
            <a:solidFill>
              <a:srgbClr val="898F8D"/>
            </a:solidFill>
            <a:prstDash val="solid"/>
            <a:miter/>
          </a:ln>
        </p:spPr>
        <p:txBody>
          <a:bodyPr vert="horz" wrap="square" lIns="90004" tIns="44997" rIns="90004" bIns="44997" anchor="ctr" anchorCtr="1" compatLnSpc="0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굴림" pitchFamily="18"/>
              <a:ea typeface="굴림" pitchFamily="2"/>
              <a:cs typeface="Mangal" pitchFamily="2"/>
            </a:endParaRPr>
          </a:p>
        </p:txBody>
      </p:sp>
      <p:sp>
        <p:nvSpPr>
          <p:cNvPr id="3" name="직사각형 24">
            <a:extLst>
              <a:ext uri="{FF2B5EF4-FFF2-40B4-BE49-F238E27FC236}">
                <a16:creationId xmlns:a16="http://schemas.microsoft.com/office/drawing/2014/main" id="{3690EA03-08D9-4CEC-9181-70B750F55F20}"/>
              </a:ext>
            </a:extLst>
          </p:cNvPr>
          <p:cNvSpPr/>
          <p:nvPr/>
        </p:nvSpPr>
        <p:spPr>
          <a:xfrm>
            <a:off x="265678" y="244437"/>
            <a:ext cx="719641" cy="719641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*/ f0 1 21600"/>
              <a:gd name="f5" fmla="*/ f1 1 21600"/>
              <a:gd name="f6" fmla="val f2"/>
              <a:gd name="f7" fmla="val f3"/>
              <a:gd name="f8" fmla="+- f7 0 f6"/>
              <a:gd name="f9" fmla="*/ f8 1 21600"/>
              <a:gd name="f10" fmla="*/ f6 1 f9"/>
              <a:gd name="f11" fmla="*/ f7 1 f9"/>
              <a:gd name="f12" fmla="*/ f10 f4 1"/>
              <a:gd name="f13" fmla="*/ f11 f4 1"/>
              <a:gd name="f14" fmla="*/ f11 f5 1"/>
              <a:gd name="f15" fmla="*/ f10 f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2" t="f15" r="f13" b="f14"/>
            <a:pathLst>
              <a:path w="21600" h="21600">
                <a:moveTo>
                  <a:pt x="f2" y="f2"/>
                </a:moveTo>
                <a:lnTo>
                  <a:pt x="f3" y="f2"/>
                </a:lnTo>
                <a:lnTo>
                  <a:pt x="f3" y="f3"/>
                </a:lnTo>
                <a:lnTo>
                  <a:pt x="f2" y="f3"/>
                </a:lnTo>
                <a:lnTo>
                  <a:pt x="f2" y="f2"/>
                </a:lnTo>
                <a:close/>
              </a:path>
            </a:pathLst>
          </a:custGeom>
          <a:solidFill>
            <a:srgbClr val="B8BCBB"/>
          </a:solidFill>
          <a:ln>
            <a:noFill/>
            <a:prstDash val="solid"/>
          </a:ln>
        </p:spPr>
        <p:txBody>
          <a:bodyPr vert="horz" wrap="square" lIns="91440" tIns="45720" rIns="91440" bIns="45720" anchor="ctr" anchorCtr="0" compatLnSpc="0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굴림" pitchFamily="18"/>
              <a:ea typeface="굴림" pitchFamily="2"/>
              <a:cs typeface="Mangal" pitchFamily="2"/>
            </a:endParaRPr>
          </a:p>
        </p:txBody>
      </p:sp>
      <p:sp>
        <p:nvSpPr>
          <p:cNvPr id="4" name="TextBox 25">
            <a:extLst>
              <a:ext uri="{FF2B5EF4-FFF2-40B4-BE49-F238E27FC236}">
                <a16:creationId xmlns:a16="http://schemas.microsoft.com/office/drawing/2014/main" id="{03A4FC2F-8C8F-41FE-A840-14D3319EFD62}"/>
              </a:ext>
            </a:extLst>
          </p:cNvPr>
          <p:cNvSpPr/>
          <p:nvPr/>
        </p:nvSpPr>
        <p:spPr>
          <a:xfrm>
            <a:off x="489962" y="323276"/>
            <a:ext cx="258839" cy="624352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*/ f0 1 21600"/>
              <a:gd name="f5" fmla="*/ f1 1 21600"/>
              <a:gd name="f6" fmla="val f2"/>
              <a:gd name="f7" fmla="val f3"/>
              <a:gd name="f8" fmla="+- f7 0 f6"/>
              <a:gd name="f9" fmla="*/ f8 1 21600"/>
              <a:gd name="f10" fmla="*/ f6 1 f9"/>
              <a:gd name="f11" fmla="*/ f7 1 f9"/>
              <a:gd name="f12" fmla="*/ f10 f4 1"/>
              <a:gd name="f13" fmla="*/ f11 f4 1"/>
              <a:gd name="f14" fmla="*/ f11 f5 1"/>
              <a:gd name="f15" fmla="*/ f10 f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2" t="f15" r="f13" b="f14"/>
            <a:pathLst>
              <a:path w="21600" h="21600">
                <a:moveTo>
                  <a:pt x="f2" y="f2"/>
                </a:moveTo>
                <a:lnTo>
                  <a:pt x="f3" y="f2"/>
                </a:lnTo>
                <a:lnTo>
                  <a:pt x="f3" y="f3"/>
                </a:lnTo>
                <a:lnTo>
                  <a:pt x="f2" y="f3"/>
                </a:lnTo>
                <a:lnTo>
                  <a:pt x="f2" y="f2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4" tIns="44997" rIns="90004" bIns="44997" anchor="t" anchorCtr="1" compatLnSpc="0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200" b="1" dirty="0">
                <a:solidFill>
                  <a:srgbClr val="FFFFFF"/>
                </a:solidFill>
                <a:latin typeface="제주고딕" pitchFamily="18"/>
                <a:ea typeface="나눔스퀘어라운드 Regular" pitchFamily="2"/>
                <a:cs typeface="Mangal" pitchFamily="2"/>
              </a:rPr>
              <a:t>6</a:t>
            </a:r>
            <a:endParaRPr lang="en-US" sz="3200" b="1" i="0" u="none" strike="noStrike" kern="1200" cap="none" spc="0" baseline="0" dirty="0">
              <a:solidFill>
                <a:srgbClr val="FFFFFF"/>
              </a:solidFill>
              <a:uFillTx/>
              <a:latin typeface="제주고딕" pitchFamily="18"/>
              <a:ea typeface="나눔스퀘어라운드 Regular" pitchFamily="2"/>
              <a:cs typeface="Mangal" pitchFamily="2"/>
            </a:endParaRPr>
          </a:p>
        </p:txBody>
      </p:sp>
      <p:sp>
        <p:nvSpPr>
          <p:cNvPr id="5" name="TextBox 28">
            <a:extLst>
              <a:ext uri="{FF2B5EF4-FFF2-40B4-BE49-F238E27FC236}">
                <a16:creationId xmlns:a16="http://schemas.microsoft.com/office/drawing/2014/main" id="{0D5508BE-E66E-4CB8-B5AF-718CA543ACF6}"/>
              </a:ext>
            </a:extLst>
          </p:cNvPr>
          <p:cNvSpPr/>
          <p:nvPr/>
        </p:nvSpPr>
        <p:spPr>
          <a:xfrm>
            <a:off x="1188720" y="398392"/>
            <a:ext cx="1355421" cy="530993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*/ f0 1 21600"/>
              <a:gd name="f5" fmla="*/ f1 1 21600"/>
              <a:gd name="f6" fmla="val f2"/>
              <a:gd name="f7" fmla="val f3"/>
              <a:gd name="f8" fmla="+- f7 0 f6"/>
              <a:gd name="f9" fmla="*/ f8 1 21600"/>
              <a:gd name="f10" fmla="*/ f6 1 f9"/>
              <a:gd name="f11" fmla="*/ f7 1 f9"/>
              <a:gd name="f12" fmla="*/ f10 f4 1"/>
              <a:gd name="f13" fmla="*/ f11 f4 1"/>
              <a:gd name="f14" fmla="*/ f11 f5 1"/>
              <a:gd name="f15" fmla="*/ f10 f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2" t="f15" r="f13" b="f14"/>
            <a:pathLst>
              <a:path w="21600" h="21600">
                <a:moveTo>
                  <a:pt x="f2" y="f2"/>
                </a:moveTo>
                <a:lnTo>
                  <a:pt x="f3" y="f2"/>
                </a:lnTo>
                <a:lnTo>
                  <a:pt x="f3" y="f3"/>
                </a:lnTo>
                <a:lnTo>
                  <a:pt x="f2" y="f3"/>
                </a:lnTo>
                <a:lnTo>
                  <a:pt x="f2" y="f2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none" lIns="90004" tIns="44997" rIns="90004" bIns="44997" anchor="t" anchorCtr="0" compatLnSpc="0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ko-KR" altLang="en-US" sz="2200" dirty="0">
                <a:solidFill>
                  <a:srgbClr val="3A3838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  <a:cs typeface="Mangal" pitchFamily="2"/>
              </a:rPr>
              <a:t>졸업 요건</a:t>
            </a:r>
            <a:endParaRPr lang="ko-KR" sz="2200" b="0" i="0" u="none" strike="noStrike" kern="1200" cap="none" spc="0" baseline="0" dirty="0">
              <a:solidFill>
                <a:srgbClr val="3A3838"/>
              </a:solidFill>
              <a:uFillTx/>
              <a:latin typeface="배달의민족 도현" panose="020B0600000101010101" pitchFamily="50" charset="-127"/>
              <a:ea typeface="배달의민족 도현" panose="020B0600000101010101" pitchFamily="50" charset="-127"/>
              <a:cs typeface="Mangal" pitchFamily="2"/>
            </a:endParaRPr>
          </a:p>
        </p:txBody>
      </p:sp>
      <p:sp>
        <p:nvSpPr>
          <p:cNvPr id="6" name="사각형: 둥근 모서리 3">
            <a:extLst>
              <a:ext uri="{FF2B5EF4-FFF2-40B4-BE49-F238E27FC236}">
                <a16:creationId xmlns:a16="http://schemas.microsoft.com/office/drawing/2014/main" id="{67D0431D-D9B1-459F-AD48-232C5A6A6D5C}"/>
              </a:ext>
            </a:extLst>
          </p:cNvPr>
          <p:cNvSpPr/>
          <p:nvPr/>
        </p:nvSpPr>
        <p:spPr>
          <a:xfrm>
            <a:off x="1716347" y="1638810"/>
            <a:ext cx="9743341" cy="4298850"/>
          </a:xfrm>
          <a:custGeom>
            <a:avLst>
              <a:gd name="f1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3600"/>
              <a:gd name="f11" fmla="abs f4"/>
              <a:gd name="f12" fmla="abs f5"/>
              <a:gd name="f13" fmla="abs f6"/>
              <a:gd name="f14" fmla="*/ f8 1 180"/>
              <a:gd name="f15" fmla="val f10"/>
              <a:gd name="f16" fmla="+- 0 0 f2"/>
              <a:gd name="f17" fmla="?: f11 f4 1"/>
              <a:gd name="f18" fmla="?: f12 f5 1"/>
              <a:gd name="f19" fmla="?: f13 f6 1"/>
              <a:gd name="f20" fmla="*/ f9 f14 1"/>
              <a:gd name="f21" fmla="+- f7 f15 0"/>
              <a:gd name="f22" fmla="*/ f17 1 21600"/>
              <a:gd name="f23" fmla="*/ f18 1 21600"/>
              <a:gd name="f24" fmla="*/ 21600 f17 1"/>
              <a:gd name="f25" fmla="*/ 21600 f18 1"/>
              <a:gd name="f26" fmla="+- 0 0 f20"/>
              <a:gd name="f27" fmla="+- f7 0 f21"/>
              <a:gd name="f28" fmla="+- f21 0 f7"/>
              <a:gd name="f29" fmla="min f23 f22"/>
              <a:gd name="f30" fmla="*/ f24 1 f19"/>
              <a:gd name="f31" fmla="*/ f25 1 f19"/>
              <a:gd name="f32" fmla="*/ f26 f1 1"/>
              <a:gd name="f33" fmla="abs f27"/>
              <a:gd name="f34" fmla="abs f28"/>
              <a:gd name="f35" fmla="?: f27 f16 f2"/>
              <a:gd name="f36" fmla="?: f27 f2 f16"/>
              <a:gd name="f37" fmla="?: f27 f3 f2"/>
              <a:gd name="f38" fmla="?: f27 f2 f3"/>
              <a:gd name="f39" fmla="?: f28 f16 f2"/>
              <a:gd name="f40" fmla="?: f28 f2 f16"/>
              <a:gd name="f41" fmla="?: f27 0 f1"/>
              <a:gd name="f42" fmla="?: f27 f1 0"/>
              <a:gd name="f43" fmla="val f30"/>
              <a:gd name="f44" fmla="val f31"/>
              <a:gd name="f45" fmla="*/ f32 1 f8"/>
              <a:gd name="f46" fmla="?: f27 f38 f37"/>
              <a:gd name="f47" fmla="?: f27 f37 f38"/>
              <a:gd name="f48" fmla="?: f28 f36 f35"/>
              <a:gd name="f49" fmla="*/ f21 f29 1"/>
              <a:gd name="f50" fmla="*/ f7 f29 1"/>
              <a:gd name="f51" fmla="*/ f33 f29 1"/>
              <a:gd name="f52" fmla="*/ f34 f29 1"/>
              <a:gd name="f53" fmla="+- f44 0 f15"/>
              <a:gd name="f54" fmla="+- f43 0 f15"/>
              <a:gd name="f55" fmla="+- f45 0 f2"/>
              <a:gd name="f56" fmla="?: f28 f47 f46"/>
              <a:gd name="f57" fmla="*/ f44 f29 1"/>
              <a:gd name="f58" fmla="*/ f43 f29 1"/>
              <a:gd name="f59" fmla="+- f55 f2 0"/>
              <a:gd name="f60" fmla="+- f44 0 f53"/>
              <a:gd name="f61" fmla="+- f43 0 f54"/>
              <a:gd name="f62" fmla="+- f53 0 f44"/>
              <a:gd name="f63" fmla="+- f54 0 f43"/>
              <a:gd name="f64" fmla="*/ f53 f29 1"/>
              <a:gd name="f65" fmla="*/ f54 f29 1"/>
              <a:gd name="f66" fmla="*/ f59 f8 1"/>
              <a:gd name="f67" fmla="abs f60"/>
              <a:gd name="f68" fmla="?: f60 0 f1"/>
              <a:gd name="f69" fmla="?: f60 f1 0"/>
              <a:gd name="f70" fmla="?: f60 f39 f40"/>
              <a:gd name="f71" fmla="abs f61"/>
              <a:gd name="f72" fmla="abs f62"/>
              <a:gd name="f73" fmla="?: f61 f16 f2"/>
              <a:gd name="f74" fmla="?: f61 f2 f16"/>
              <a:gd name="f75" fmla="?: f61 f3 f2"/>
              <a:gd name="f76" fmla="?: f61 f2 f3"/>
              <a:gd name="f77" fmla="abs f63"/>
              <a:gd name="f78" fmla="?: f63 f16 f2"/>
              <a:gd name="f79" fmla="?: f63 f2 f16"/>
              <a:gd name="f80" fmla="?: f63 f42 f41"/>
              <a:gd name="f81" fmla="?: f63 f41 f42"/>
              <a:gd name="f82" fmla="*/ f66 1 f1"/>
              <a:gd name="f83" fmla="?: f28 f69 f68"/>
              <a:gd name="f84" fmla="?: f28 f68 f69"/>
              <a:gd name="f85" fmla="?: f61 f76 f75"/>
              <a:gd name="f86" fmla="?: f61 f75 f76"/>
              <a:gd name="f87" fmla="?: f62 f74 f73"/>
              <a:gd name="f88" fmla="?: f27 f80 f81"/>
              <a:gd name="f89" fmla="?: f27 f78 f79"/>
              <a:gd name="f90" fmla="*/ f67 f29 1"/>
              <a:gd name="f91" fmla="*/ f71 f29 1"/>
              <a:gd name="f92" fmla="*/ f72 f29 1"/>
              <a:gd name="f93" fmla="*/ f77 f29 1"/>
              <a:gd name="f94" fmla="+- 0 0 f82"/>
              <a:gd name="f95" fmla="?: f60 f83 f84"/>
              <a:gd name="f96" fmla="?: f62 f86 f85"/>
              <a:gd name="f97" fmla="+- 0 0 f94"/>
              <a:gd name="f98" fmla="*/ f97 f1 1"/>
              <a:gd name="f99" fmla="*/ f98 1 f8"/>
              <a:gd name="f100" fmla="+- f99 0 f2"/>
              <a:gd name="f101" fmla="cos 1 f100"/>
              <a:gd name="f102" fmla="+- 0 0 f101"/>
              <a:gd name="f103" fmla="+- 0 0 f102"/>
              <a:gd name="f104" fmla="val f103"/>
              <a:gd name="f105" fmla="+- 0 0 f104"/>
              <a:gd name="f106" fmla="*/ f15 f105 1"/>
              <a:gd name="f107" fmla="*/ f106 3163 1"/>
              <a:gd name="f108" fmla="*/ f107 1 7636"/>
              <a:gd name="f109" fmla="+- f7 f108 0"/>
              <a:gd name="f110" fmla="+- f43 0 f108"/>
              <a:gd name="f111" fmla="+- f44 0 f108"/>
              <a:gd name="f112" fmla="*/ f109 f29 1"/>
              <a:gd name="f113" fmla="*/ f110 f29 1"/>
              <a:gd name="f114" fmla="*/ f111 f29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12" t="f112" r="f113" b="f114"/>
            <a:pathLst>
              <a:path>
                <a:moveTo>
                  <a:pt x="f49" y="f50"/>
                </a:moveTo>
                <a:arcTo wR="f51" hR="f52" stAng="f56" swAng="f48"/>
                <a:lnTo>
                  <a:pt x="f50" y="f64"/>
                </a:lnTo>
                <a:arcTo wR="f52" hR="f90" stAng="f95" swAng="f70"/>
                <a:lnTo>
                  <a:pt x="f65" y="f57"/>
                </a:lnTo>
                <a:arcTo wR="f91" hR="f92" stAng="f96" swAng="f87"/>
                <a:lnTo>
                  <a:pt x="f58" y="f49"/>
                </a:lnTo>
                <a:arcTo wR="f93" hR="f51" stAng="f88" swAng="f89"/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>
            <a:noFill/>
            <a:prstDash val="solid"/>
          </a:ln>
        </p:spPr>
        <p:txBody>
          <a:bodyPr vert="horz" wrap="square" lIns="91440" tIns="45720" rIns="91440" bIns="45720" anchor="ctr" anchorCtr="0" compatLnSpc="0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굴림" pitchFamily="18"/>
              <a:ea typeface="굴림" pitchFamily="2"/>
              <a:cs typeface="Mangal" pitchFamily="2"/>
            </a:endParaRPr>
          </a:p>
        </p:txBody>
      </p:sp>
      <p:sp>
        <p:nvSpPr>
          <p:cNvPr id="7" name="TextBox 13">
            <a:extLst>
              <a:ext uri="{FF2B5EF4-FFF2-40B4-BE49-F238E27FC236}">
                <a16:creationId xmlns:a16="http://schemas.microsoft.com/office/drawing/2014/main" id="{6E8580E9-3EFB-4602-A380-E7D35DDD9157}"/>
              </a:ext>
            </a:extLst>
          </p:cNvPr>
          <p:cNvSpPr/>
          <p:nvPr/>
        </p:nvSpPr>
        <p:spPr>
          <a:xfrm>
            <a:off x="1716346" y="1937128"/>
            <a:ext cx="9743342" cy="3873062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*/ f0 1 21600"/>
              <a:gd name="f5" fmla="*/ f1 1 21600"/>
              <a:gd name="f6" fmla="val f2"/>
              <a:gd name="f7" fmla="val f3"/>
              <a:gd name="f8" fmla="+- f7 0 f6"/>
              <a:gd name="f9" fmla="*/ f8 1 21600"/>
              <a:gd name="f10" fmla="*/ f6 1 f9"/>
              <a:gd name="f11" fmla="*/ f7 1 f9"/>
              <a:gd name="f12" fmla="*/ f10 f4 1"/>
              <a:gd name="f13" fmla="*/ f11 f4 1"/>
              <a:gd name="f14" fmla="*/ f11 f5 1"/>
              <a:gd name="f15" fmla="*/ f10 f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2" t="f15" r="f13" b="f14"/>
            <a:pathLst>
              <a:path w="21600" h="21600">
                <a:moveTo>
                  <a:pt x="f2" y="f2"/>
                </a:moveTo>
                <a:lnTo>
                  <a:pt x="f3" y="f2"/>
                </a:lnTo>
                <a:lnTo>
                  <a:pt x="f3" y="f3"/>
                </a:lnTo>
                <a:lnTo>
                  <a:pt x="f2" y="f3"/>
                </a:lnTo>
                <a:lnTo>
                  <a:pt x="f2" y="f2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4" tIns="44997" rIns="90004" bIns="44997" anchor="t" anchorCtr="1" compatLnSpc="0">
            <a:spAutoFit/>
          </a:bodyPr>
          <a:lstStyle/>
          <a:p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★ 졸업학점 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108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학점</a:t>
            </a:r>
          </a:p>
          <a:p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교양 이수 학점 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13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학점</a:t>
            </a:r>
            <a:endParaRPr lang="en-US" altLang="ko-KR" sz="23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ko-KR" altLang="en-US" sz="23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* 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전공 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93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학점 이상 수강 시 졸업 가능</a:t>
            </a:r>
            <a:endParaRPr lang="en-US" altLang="ko-KR" sz="23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* 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교양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: [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사회봉사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(1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학점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)+  HIT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인성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(2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학점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/3-1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학기에 수강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)]</a:t>
            </a:r>
          </a:p>
          <a:p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+ 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자기주도선택교양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(10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학점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= 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총 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13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학점 채워야 졸업 가능</a:t>
            </a:r>
            <a:endParaRPr lang="en-US" altLang="ko-KR" sz="23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sz="23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* 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사회봉사 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학년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학기 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15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시간 채우기 ★☆</a:t>
            </a:r>
            <a:endParaRPr lang="en-US" altLang="ko-KR" sz="23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              </a:t>
            </a:r>
            <a:r>
              <a:rPr lang="ko-KR" altLang="en-US" sz="2300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이수증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제출 시 인정 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-&gt; </a:t>
            </a:r>
            <a:r>
              <a:rPr lang="ko-KR" altLang="en-US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기말고사전까지 제출</a:t>
            </a:r>
            <a:r>
              <a:rPr lang="en-US" altLang="ko-KR" sz="23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!</a:t>
            </a:r>
          </a:p>
        </p:txBody>
      </p:sp>
      <p:pic>
        <p:nvPicPr>
          <p:cNvPr id="8" name="그림 5">
            <a:extLst>
              <a:ext uri="{FF2B5EF4-FFF2-40B4-BE49-F238E27FC236}">
                <a16:creationId xmlns:a16="http://schemas.microsoft.com/office/drawing/2014/main" id="{38B04860-6EE2-4A10-86C2-8075A7C77677}"/>
              </a:ext>
            </a:extLst>
          </p:cNvPr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265678" y="2703665"/>
            <a:ext cx="1450670" cy="145067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238730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말풍선: 타원형 4">
            <a:extLst>
              <a:ext uri="{FF2B5EF4-FFF2-40B4-BE49-F238E27FC236}">
                <a16:creationId xmlns:a16="http://schemas.microsoft.com/office/drawing/2014/main" id="{4BC11091-B20F-4EDF-81D5-5AFDE504710E}"/>
              </a:ext>
            </a:extLst>
          </p:cNvPr>
          <p:cNvSpPr/>
          <p:nvPr/>
        </p:nvSpPr>
        <p:spPr>
          <a:xfrm>
            <a:off x="3460999" y="2476747"/>
            <a:ext cx="5219863" cy="1904506"/>
          </a:xfrm>
          <a:prstGeom prst="wedgeEllipseCallou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5">
            <a:extLst>
              <a:ext uri="{FF2B5EF4-FFF2-40B4-BE49-F238E27FC236}">
                <a16:creationId xmlns:a16="http://schemas.microsoft.com/office/drawing/2014/main" id="{B1AFD255-48DA-4E3D-8DCF-849264EA9B2F}"/>
              </a:ext>
            </a:extLst>
          </p:cNvPr>
          <p:cNvSpPr/>
          <p:nvPr/>
        </p:nvSpPr>
        <p:spPr>
          <a:xfrm>
            <a:off x="3461000" y="2874955"/>
            <a:ext cx="5364882" cy="1191174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*/ f0 1 21600"/>
              <a:gd name="f5" fmla="*/ f1 1 21600"/>
              <a:gd name="f6" fmla="val f2"/>
              <a:gd name="f7" fmla="val f3"/>
              <a:gd name="f8" fmla="+- f7 0 f6"/>
              <a:gd name="f9" fmla="*/ f8 1 21600"/>
              <a:gd name="f10" fmla="*/ f6 1 f9"/>
              <a:gd name="f11" fmla="*/ f7 1 f9"/>
              <a:gd name="f12" fmla="*/ f10 f4 1"/>
              <a:gd name="f13" fmla="*/ f11 f4 1"/>
              <a:gd name="f14" fmla="*/ f11 f5 1"/>
              <a:gd name="f15" fmla="*/ f10 f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2" t="f15" r="f13" b="f14"/>
            <a:pathLst>
              <a:path w="21600" h="21600">
                <a:moveTo>
                  <a:pt x="f2" y="f2"/>
                </a:moveTo>
                <a:lnTo>
                  <a:pt x="f3" y="f2"/>
                </a:lnTo>
                <a:lnTo>
                  <a:pt x="f3" y="f3"/>
                </a:lnTo>
                <a:lnTo>
                  <a:pt x="f2" y="f3"/>
                </a:lnTo>
                <a:lnTo>
                  <a:pt x="f2" y="f2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4" tIns="44997" rIns="90004" bIns="44997" anchor="t" anchorCtr="1" compatLnSpc="0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ko-KR" sz="6600" b="1" i="0" u="none" strike="noStrike" kern="1200" cap="none" spc="0" baseline="0" dirty="0">
                <a:solidFill>
                  <a:schemeClr val="accent6">
                    <a:lumMod val="20000"/>
                    <a:lumOff val="80000"/>
                  </a:schemeClr>
                </a:solidFill>
                <a:uFillTx/>
                <a:latin typeface="제주고딕" pitchFamily="18"/>
                <a:ea typeface="제주고딕" pitchFamily="2"/>
                <a:cs typeface="Mangal" pitchFamily="2"/>
              </a:rPr>
              <a:t>감사합니다</a:t>
            </a:r>
          </a:p>
        </p:txBody>
      </p:sp>
      <p:sp>
        <p:nvSpPr>
          <p:cNvPr id="3" name="TextBox 5">
            <a:extLst>
              <a:ext uri="{FF2B5EF4-FFF2-40B4-BE49-F238E27FC236}">
                <a16:creationId xmlns:a16="http://schemas.microsoft.com/office/drawing/2014/main" id="{11C30883-3E35-4DF8-AE17-D27370D86128}"/>
              </a:ext>
            </a:extLst>
          </p:cNvPr>
          <p:cNvSpPr/>
          <p:nvPr/>
        </p:nvSpPr>
        <p:spPr>
          <a:xfrm>
            <a:off x="3366118" y="2874955"/>
            <a:ext cx="5459763" cy="1191174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*/ f0 1 21600"/>
              <a:gd name="f5" fmla="*/ f1 1 21600"/>
              <a:gd name="f6" fmla="val f2"/>
              <a:gd name="f7" fmla="val f3"/>
              <a:gd name="f8" fmla="+- f7 0 f6"/>
              <a:gd name="f9" fmla="*/ f8 1 21600"/>
              <a:gd name="f10" fmla="*/ f6 1 f9"/>
              <a:gd name="f11" fmla="*/ f7 1 f9"/>
              <a:gd name="f12" fmla="*/ f10 f4 1"/>
              <a:gd name="f13" fmla="*/ f11 f4 1"/>
              <a:gd name="f14" fmla="*/ f11 f5 1"/>
              <a:gd name="f15" fmla="*/ f10 f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2" t="f15" r="f13" b="f14"/>
            <a:pathLst>
              <a:path w="21600" h="21600">
                <a:moveTo>
                  <a:pt x="f2" y="f2"/>
                </a:moveTo>
                <a:lnTo>
                  <a:pt x="f3" y="f2"/>
                </a:lnTo>
                <a:lnTo>
                  <a:pt x="f3" y="f3"/>
                </a:lnTo>
                <a:lnTo>
                  <a:pt x="f2" y="f3"/>
                </a:lnTo>
                <a:lnTo>
                  <a:pt x="f2" y="f2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4" tIns="44997" rIns="90004" bIns="44997" anchor="t" anchorCtr="1" compatLnSpc="0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ko-KR" sz="6600" b="1" i="0" u="none" strike="noStrike" kern="1200" cap="none" spc="0" baseline="0" dirty="0">
                <a:solidFill>
                  <a:srgbClr val="EE8D95"/>
                </a:solidFill>
                <a:uFillTx/>
                <a:latin typeface="제주고딕" pitchFamily="18"/>
                <a:ea typeface="제주고딕" pitchFamily="2"/>
                <a:cs typeface="Mangal" pitchFamily="2"/>
              </a:rPr>
              <a:t>감사합니다</a:t>
            </a:r>
          </a:p>
        </p:txBody>
      </p:sp>
    </p:spTree>
    <p:extLst>
      <p:ext uri="{BB962C8B-B14F-4D97-AF65-F5344CB8AC3E}">
        <p14:creationId xmlns:p14="http://schemas.microsoft.com/office/powerpoint/2010/main" val="24980160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사용자 지정 3">
      <a:dk1>
        <a:srgbClr val="3A3838"/>
      </a:dk1>
      <a:lt1>
        <a:srgbClr val="FFFFFF"/>
      </a:lt1>
      <a:dk2>
        <a:srgbClr val="5D5B5B"/>
      </a:dk2>
      <a:lt2>
        <a:srgbClr val="F2F2F2"/>
      </a:lt2>
      <a:accent1>
        <a:srgbClr val="ED636D"/>
      </a:accent1>
      <a:accent2>
        <a:srgbClr val="FA7D87"/>
      </a:accent2>
      <a:accent3>
        <a:srgbClr val="F8BAA1"/>
      </a:accent3>
      <a:accent4>
        <a:srgbClr val="1097D0"/>
      </a:accent4>
      <a:accent5>
        <a:srgbClr val="016A96"/>
      </a:accent5>
      <a:accent6>
        <a:srgbClr val="898F8D"/>
      </a:accent6>
      <a:hlink>
        <a:srgbClr val="757070"/>
      </a:hlink>
      <a:folHlink>
        <a:srgbClr val="757070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1255</TotalTime>
  <Words>628</Words>
  <Application>Microsoft Office PowerPoint</Application>
  <PresentationFormat>와이드스크린</PresentationFormat>
  <Paragraphs>95</Paragraphs>
  <Slides>12</Slides>
  <Notes>12</Notes>
  <HiddenSlides>0</HiddenSlides>
  <MMClips>0</MMClips>
  <ScaleCrop>false</ScaleCrop>
  <HeadingPairs>
    <vt:vector size="6" baseType="variant">
      <vt:variant>
        <vt:lpstr>사용한 글꼴</vt:lpstr>
      </vt:variant>
      <vt:variant>
        <vt:i4>13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26" baseType="lpstr">
      <vt:lpstr>Calibri</vt:lpstr>
      <vt:lpstr>Calibri Light</vt:lpstr>
      <vt:lpstr>바탕</vt:lpstr>
      <vt:lpstr>굴림</vt:lpstr>
      <vt:lpstr>나눔스퀘어라운드 Regular</vt:lpstr>
      <vt:lpstr>배달의민족 한나체 Pro</vt:lpstr>
      <vt:lpstr>제주고딕</vt:lpstr>
      <vt:lpstr>Arial</vt:lpstr>
      <vt:lpstr>배달의민족 주아</vt:lpstr>
      <vt:lpstr>Mangal</vt:lpstr>
      <vt:lpstr>배달의민족 도현</vt:lpstr>
      <vt:lpstr>맑은 고딕</vt:lpstr>
      <vt:lpstr>Tahoma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113</cp:revision>
  <dcterms:created xsi:type="dcterms:W3CDTF">2019-10-31T13:18:54Z</dcterms:created>
  <dcterms:modified xsi:type="dcterms:W3CDTF">2022-02-14T01:50:19Z</dcterms:modified>
</cp:coreProperties>
</file>