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2" r:id="rId1"/>
    <p:sldMasterId id="2147483672" r:id="rId2"/>
    <p:sldMasterId id="2147483674" r:id="rId3"/>
  </p:sldMasterIdLst>
  <p:notesMasterIdLst>
    <p:notesMasterId r:id="rId13"/>
  </p:notesMasterIdLst>
  <p:sldIdLst>
    <p:sldId id="401" r:id="rId4"/>
    <p:sldId id="407" r:id="rId5"/>
    <p:sldId id="408" r:id="rId6"/>
    <p:sldId id="409" r:id="rId7"/>
    <p:sldId id="410" r:id="rId8"/>
    <p:sldId id="411" r:id="rId9"/>
    <p:sldId id="412" r:id="rId10"/>
    <p:sldId id="413" r:id="rId11"/>
    <p:sldId id="414" r:id="rId12"/>
  </p:sldIdLst>
  <p:sldSz cx="9899650" cy="6858000"/>
  <p:notesSz cx="9926638" cy="6797675"/>
  <p:embeddedFontLst>
    <p:embeddedFont>
      <p:font typeface="나눔고딕" panose="020B0600000101010101" charset="-127"/>
      <p:regular r:id="rId14"/>
      <p:bold r:id="rId15"/>
    </p:embeddedFont>
    <p:embeddedFont>
      <p:font typeface="맑은 고딕" panose="020B0503020000020004" pitchFamily="50" charset="-127"/>
      <p:regular r:id="rId16"/>
      <p:bold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1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j" initials="e" lastIdx="3" clrIdx="0"/>
  <p:cmAuthor id="2" name="임 이랑" initials="임이" lastIdx="1" clrIdx="1">
    <p:extLst>
      <p:ext uri="{19B8F6BF-5375-455C-9EA6-DF929625EA0E}">
        <p15:presenceInfo xmlns:p15="http://schemas.microsoft.com/office/powerpoint/2012/main" userId="3e9522c3034622d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CBD25"/>
    <a:srgbClr val="01673F"/>
    <a:srgbClr val="CAE5DA"/>
    <a:srgbClr val="00633A"/>
    <a:srgbClr val="83BB26"/>
    <a:srgbClr val="7BBD27"/>
    <a:srgbClr val="C5E0B4"/>
    <a:srgbClr val="00693D"/>
    <a:srgbClr val="00653A"/>
    <a:srgbClr val="9AC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78" autoAdjust="0"/>
    <p:restoredTop sz="70342" autoAdjust="0"/>
  </p:normalViewPr>
  <p:slideViewPr>
    <p:cSldViewPr snapToGrid="0">
      <p:cViewPr varScale="1">
        <p:scale>
          <a:sx n="114" d="100"/>
          <a:sy n="114" d="100"/>
        </p:scale>
        <p:origin x="1434" y="108"/>
      </p:cViewPr>
      <p:guideLst>
        <p:guide orient="horz" pos="2160"/>
        <p:guide pos="3118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2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73935A7C-2D33-48BA-9C65-1CBBB71E09FA}" type="datetimeFigureOut">
              <a:rPr lang="ko-KR" altLang="en-US" smtClean="0"/>
              <a:pPr/>
              <a:t>2022-02-11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308350" y="850900"/>
            <a:ext cx="3309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A896F622-1441-4E77-8FBF-01E4F773981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6303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 panose="020D0604000000000000" pitchFamily="50" charset="-127"/>
        <a:ea typeface="나눔고딕" panose="020D0604000000000000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386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FAAB6C-0585-447D-BBDC-D12E3EB2F91D}"/>
              </a:ext>
            </a:extLst>
          </p:cNvPr>
          <p:cNvSpPr txBox="1"/>
          <p:nvPr userDrawn="1"/>
        </p:nvSpPr>
        <p:spPr>
          <a:xfrm>
            <a:off x="8580833" y="125627"/>
            <a:ext cx="1208985" cy="292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Ⅲ. </a:t>
            </a:r>
            <a:r>
              <a:rPr lang="ko-KR" altLang="en-US" sz="1300" b="1" spc="-150" dirty="0">
                <a:solidFill>
                  <a:schemeClr val="bg1">
                    <a:lumMod val="6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사업수행방안</a:t>
            </a:r>
          </a:p>
        </p:txBody>
      </p:sp>
    </p:spTree>
    <p:extLst>
      <p:ext uri="{BB962C8B-B14F-4D97-AF65-F5344CB8AC3E}">
        <p14:creationId xmlns:p14="http://schemas.microsoft.com/office/powerpoint/2010/main" val="424833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7758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6660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7CBD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업무흐름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709132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17500" y="629932"/>
            <a:ext cx="9925900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 userDrawn="1"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 userDrawn="1"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8514" y="714231"/>
            <a:ext cx="9392050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1320650"/>
            <a:ext cx="2457450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1469158"/>
            <a:ext cx="1117621" cy="196850"/>
          </a:xfrm>
          <a:prstGeom prst="snip1Rect">
            <a:avLst>
              <a:gd name="adj" fmla="val 35093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연관프로세스</a:t>
            </a:r>
          </a:p>
        </p:txBody>
      </p:sp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4519E840-8710-422B-9B26-C3530BFD7FE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65960" y="2682013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16" name="한쪽 모서리가 잘린 사각형 171">
            <a:extLst>
              <a:ext uri="{FF2B5EF4-FFF2-40B4-BE49-F238E27FC236}">
                <a16:creationId xmlns:a16="http://schemas.microsoft.com/office/drawing/2014/main" id="{AE99E908-1462-41F0-88FB-193F426AB7E5}"/>
              </a:ext>
            </a:extLst>
          </p:cNvPr>
          <p:cNvSpPr/>
          <p:nvPr userDrawn="1"/>
        </p:nvSpPr>
        <p:spPr bwMode="auto">
          <a:xfrm>
            <a:off x="5167173" y="238274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3007840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F20D92A-3557-46F7-8740-C22B8474C6BE}"/>
              </a:ext>
            </a:extLst>
          </p:cNvPr>
          <p:cNvCxnSpPr>
            <a:cxnSpLocks/>
          </p:cNvCxnSpPr>
          <p:nvPr/>
        </p:nvCxnSpPr>
        <p:spPr>
          <a:xfrm>
            <a:off x="-17500" y="629932"/>
            <a:ext cx="991715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8410" y="229652"/>
            <a:ext cx="7052993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65960" y="1090005"/>
            <a:ext cx="4101822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2702899" y="629931"/>
            <a:ext cx="2457450" cy="6008993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5167173" y="783358"/>
            <a:ext cx="1117621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924747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890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그림 105">
            <a:extLst>
              <a:ext uri="{FF2B5EF4-FFF2-40B4-BE49-F238E27FC236}">
                <a16:creationId xmlns:a16="http://schemas.microsoft.com/office/drawing/2014/main" id="{4AD22ACB-962A-4B7A-8517-D7FDD577E5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" t="8688" r="39005" b="485"/>
          <a:stretch/>
        </p:blipFill>
        <p:spPr>
          <a:xfrm>
            <a:off x="-1713" y="1526851"/>
            <a:ext cx="1530029" cy="1521057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F096C1A0-5C24-4060-8B7A-EE9E7509CB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30" t="1" r="17785" b="10056"/>
          <a:stretch/>
        </p:blipFill>
        <p:spPr>
          <a:xfrm>
            <a:off x="1520259" y="-11063"/>
            <a:ext cx="1524001" cy="1535206"/>
          </a:xfrm>
          <a:prstGeom prst="rect">
            <a:avLst/>
          </a:prstGeom>
        </p:spPr>
      </p:pic>
      <p:grpSp>
        <p:nvGrpSpPr>
          <p:cNvPr id="108" name="그룹 1">
            <a:extLst>
              <a:ext uri="{FF2B5EF4-FFF2-40B4-BE49-F238E27FC236}">
                <a16:creationId xmlns:a16="http://schemas.microsoft.com/office/drawing/2014/main" id="{241481E4-38FA-4637-9574-6028A594D999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263525" y="0"/>
            <a:ext cx="4832350" cy="5129213"/>
            <a:chOff x="-264283" y="0"/>
            <a:chExt cx="4832683" cy="5129456"/>
          </a:xfrm>
        </p:grpSpPr>
        <p:grpSp>
          <p:nvGrpSpPr>
            <p:cNvPr id="109" name="그룹 6">
              <a:extLst>
                <a:ext uri="{FF2B5EF4-FFF2-40B4-BE49-F238E27FC236}">
                  <a16:creationId xmlns:a16="http://schemas.microsoft.com/office/drawing/2014/main" id="{7295293F-0E4A-4C0F-9B93-CF0281B38F5F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740" y="0"/>
              <a:ext cx="4569140" cy="4565865"/>
              <a:chOff x="-740" y="0"/>
              <a:chExt cx="4569140" cy="4565865"/>
            </a:xfrm>
          </p:grpSpPr>
          <p:pic>
            <p:nvPicPr>
              <p:cNvPr id="187" name="Picture 4" descr="C:\Users\1516960\Desktop\업무\170424_김지현M_청주대학교\청\표지14.jpg">
                <a:extLst>
                  <a:ext uri="{FF2B5EF4-FFF2-40B4-BE49-F238E27FC236}">
                    <a16:creationId xmlns:a16="http://schemas.microsoft.com/office/drawing/2014/main" id="{9E464A2E-4412-433F-A551-F067E6FAF9B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522800" cy="1522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8" name="직각 삼각형 187">
                <a:extLst>
                  <a:ext uri="{FF2B5EF4-FFF2-40B4-BE49-F238E27FC236}">
                    <a16:creationId xmlns:a16="http://schemas.microsoft.com/office/drawing/2014/main" id="{698579F1-07B6-4EF2-8E91-6A9507642A04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2453" y="3043364"/>
                <a:ext cx="1522484" cy="1522518"/>
              </a:xfrm>
              <a:prstGeom prst="rtTriangle">
                <a:avLst/>
              </a:prstGeom>
              <a:solidFill>
                <a:srgbClr val="78BE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89" name="직각 삼각형 188">
                <a:extLst>
                  <a:ext uri="{FF2B5EF4-FFF2-40B4-BE49-F238E27FC236}">
                    <a16:creationId xmlns:a16="http://schemas.microsoft.com/office/drawing/2014/main" id="{BB37ED5B-47F4-4FAD-B030-7F6582B6C23A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864" y="-15"/>
                <a:ext cx="1522485" cy="1522517"/>
              </a:xfrm>
              <a:prstGeom prst="rtTriangle">
                <a:avLst/>
              </a:prstGeom>
              <a:solidFill>
                <a:srgbClr val="0063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0" name="직각 삼각형 189">
                <a:extLst>
                  <a:ext uri="{FF2B5EF4-FFF2-40B4-BE49-F238E27FC236}">
                    <a16:creationId xmlns:a16="http://schemas.microsoft.com/office/drawing/2014/main" id="{C7D78B80-FC96-4DBE-A995-433D977E3A15}"/>
                  </a:ext>
                </a:extLst>
              </p:cNvPr>
              <p:cNvSpPr>
                <a:spLocks/>
              </p:cNvSpPr>
              <p:nvPr/>
            </p:nvSpPr>
            <p:spPr>
              <a:xfrm rot="5400000">
                <a:off x="3045899" y="-15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1" name="직각 삼각형 190">
                <a:extLst>
                  <a:ext uri="{FF2B5EF4-FFF2-40B4-BE49-F238E27FC236}">
                    <a16:creationId xmlns:a16="http://schemas.microsoft.com/office/drawing/2014/main" id="{46BFCF86-8F88-4A6B-9415-66D0227E452F}"/>
                  </a:ext>
                </a:extLst>
              </p:cNvPr>
              <p:cNvSpPr/>
              <p:nvPr/>
            </p:nvSpPr>
            <p:spPr>
              <a:xfrm rot="16200000">
                <a:off x="71" y="1521674"/>
                <a:ext cx="1522484" cy="1524105"/>
              </a:xfrm>
              <a:prstGeom prst="rtTriangle">
                <a:avLst/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192" name="직각 삼각형 191">
                <a:extLst>
                  <a:ext uri="{FF2B5EF4-FFF2-40B4-BE49-F238E27FC236}">
                    <a16:creationId xmlns:a16="http://schemas.microsoft.com/office/drawing/2014/main" id="{B5B09A85-DA54-4FE5-B0DD-7210093BEE3C}"/>
                  </a:ext>
                </a:extLst>
              </p:cNvPr>
              <p:cNvSpPr>
                <a:spLocks/>
              </p:cNvSpPr>
              <p:nvPr userDrawn="1"/>
            </p:nvSpPr>
            <p:spPr>
              <a:xfrm rot="5400000">
                <a:off x="1524969" y="1520881"/>
                <a:ext cx="1522485" cy="1522517"/>
              </a:xfrm>
              <a:prstGeom prst="rtTriangle">
                <a:avLst/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latinLnBrk="1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ko-KR" altLang="en-US" dirty="0"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</p:grpSp>
        <p:grpSp>
          <p:nvGrpSpPr>
            <p:cNvPr id="110" name="그룹 7">
              <a:extLst>
                <a:ext uri="{FF2B5EF4-FFF2-40B4-BE49-F238E27FC236}">
                  <a16:creationId xmlns:a16="http://schemas.microsoft.com/office/drawing/2014/main" id="{DD472D38-0D27-48F1-9612-0985706C84DB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-264283" y="1843378"/>
              <a:ext cx="3672548" cy="3286078"/>
              <a:chOff x="-871108" y="5545640"/>
              <a:chExt cx="4991271" cy="4466029"/>
            </a:xfrm>
          </p:grpSpPr>
          <p:grpSp>
            <p:nvGrpSpPr>
              <p:cNvPr id="111" name="Group 5">
                <a:extLst>
                  <a:ext uri="{FF2B5EF4-FFF2-40B4-BE49-F238E27FC236}">
                    <a16:creationId xmlns:a16="http://schemas.microsoft.com/office/drawing/2014/main" id="{6BDE14E4-0699-4B3E-8EBF-10D964AE305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064155">
                <a:off x="-871108" y="5870509"/>
                <a:ext cx="4168405" cy="4141160"/>
                <a:chOff x="-1307" y="-919"/>
                <a:chExt cx="5814" cy="5776"/>
              </a:xfrm>
              <a:solidFill>
                <a:srgbClr val="D1D1D1">
                  <a:alpha val="50196"/>
                </a:srgbClr>
              </a:solidFill>
            </p:grpSpPr>
            <p:sp>
              <p:nvSpPr>
                <p:cNvPr id="150" name="Freeform 6">
                  <a:extLst>
                    <a:ext uri="{FF2B5EF4-FFF2-40B4-BE49-F238E27FC236}">
                      <a16:creationId xmlns:a16="http://schemas.microsoft.com/office/drawing/2014/main" id="{9716A25C-98B6-4104-A6C7-3C7382FC6E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1" name="Freeform 7">
                  <a:extLst>
                    <a:ext uri="{FF2B5EF4-FFF2-40B4-BE49-F238E27FC236}">
                      <a16:creationId xmlns:a16="http://schemas.microsoft.com/office/drawing/2014/main" id="{1BDD2EB5-A8FB-403F-83F6-D0185AC9ED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2" name="Freeform 8">
                  <a:extLst>
                    <a:ext uri="{FF2B5EF4-FFF2-40B4-BE49-F238E27FC236}">
                      <a16:creationId xmlns:a16="http://schemas.microsoft.com/office/drawing/2014/main" id="{246C59FC-A073-483C-BAFA-7C286AB2C1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3" name="Freeform 9">
                  <a:extLst>
                    <a:ext uri="{FF2B5EF4-FFF2-40B4-BE49-F238E27FC236}">
                      <a16:creationId xmlns:a16="http://schemas.microsoft.com/office/drawing/2014/main" id="{34144473-33D4-4CD0-9D3E-150EADF5D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4" name="Freeform 10">
                  <a:extLst>
                    <a:ext uri="{FF2B5EF4-FFF2-40B4-BE49-F238E27FC236}">
                      <a16:creationId xmlns:a16="http://schemas.microsoft.com/office/drawing/2014/main" id="{26E63EAE-3131-401F-869A-81802459CF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5" name="Freeform 11">
                  <a:extLst>
                    <a:ext uri="{FF2B5EF4-FFF2-40B4-BE49-F238E27FC236}">
                      <a16:creationId xmlns:a16="http://schemas.microsoft.com/office/drawing/2014/main" id="{BD2C3F8C-4DA9-45A8-82A2-9BCA1A6473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6" name="Freeform 12">
                  <a:extLst>
                    <a:ext uri="{FF2B5EF4-FFF2-40B4-BE49-F238E27FC236}">
                      <a16:creationId xmlns:a16="http://schemas.microsoft.com/office/drawing/2014/main" id="{1DACA145-4E75-4C19-9536-7C0906D307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7" name="Freeform 13">
                  <a:extLst>
                    <a:ext uri="{FF2B5EF4-FFF2-40B4-BE49-F238E27FC236}">
                      <a16:creationId xmlns:a16="http://schemas.microsoft.com/office/drawing/2014/main" id="{B475C48F-A2E7-4464-9B69-0F690E7B26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8" name="Freeform 14">
                  <a:extLst>
                    <a:ext uri="{FF2B5EF4-FFF2-40B4-BE49-F238E27FC236}">
                      <a16:creationId xmlns:a16="http://schemas.microsoft.com/office/drawing/2014/main" id="{D51FFFE0-D20E-4501-9023-883103605D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59" name="Freeform 15">
                  <a:extLst>
                    <a:ext uri="{FF2B5EF4-FFF2-40B4-BE49-F238E27FC236}">
                      <a16:creationId xmlns:a16="http://schemas.microsoft.com/office/drawing/2014/main" id="{54D509C2-C1FD-4582-8B73-9B2C155E3C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0" name="Freeform 16">
                  <a:extLst>
                    <a:ext uri="{FF2B5EF4-FFF2-40B4-BE49-F238E27FC236}">
                      <a16:creationId xmlns:a16="http://schemas.microsoft.com/office/drawing/2014/main" id="{71EB9A86-751C-412A-BEB9-62310BD2AD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1" name="Freeform 17">
                  <a:extLst>
                    <a:ext uri="{FF2B5EF4-FFF2-40B4-BE49-F238E27FC236}">
                      <a16:creationId xmlns:a16="http://schemas.microsoft.com/office/drawing/2014/main" id="{53FC1518-4FA6-43DB-A561-0D6684B367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2" name="Freeform 18">
                  <a:extLst>
                    <a:ext uri="{FF2B5EF4-FFF2-40B4-BE49-F238E27FC236}">
                      <a16:creationId xmlns:a16="http://schemas.microsoft.com/office/drawing/2014/main" id="{DA082766-FC11-4508-8EC9-D86EAD21B2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3" name="Freeform 19">
                  <a:extLst>
                    <a:ext uri="{FF2B5EF4-FFF2-40B4-BE49-F238E27FC236}">
                      <a16:creationId xmlns:a16="http://schemas.microsoft.com/office/drawing/2014/main" id="{0C27ECC5-5529-421E-943B-A0DCBD949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4" name="Freeform 20">
                  <a:extLst>
                    <a:ext uri="{FF2B5EF4-FFF2-40B4-BE49-F238E27FC236}">
                      <a16:creationId xmlns:a16="http://schemas.microsoft.com/office/drawing/2014/main" id="{6B56F62B-464A-46C7-8BE0-E8EE061DE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5" name="Freeform 21">
                  <a:extLst>
                    <a:ext uri="{FF2B5EF4-FFF2-40B4-BE49-F238E27FC236}">
                      <a16:creationId xmlns:a16="http://schemas.microsoft.com/office/drawing/2014/main" id="{8E2AB1A8-A2E6-4AD3-BEB5-397CA15D9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6" name="Freeform 22">
                  <a:extLst>
                    <a:ext uri="{FF2B5EF4-FFF2-40B4-BE49-F238E27FC236}">
                      <a16:creationId xmlns:a16="http://schemas.microsoft.com/office/drawing/2014/main" id="{582F12B1-7452-4C7B-A128-796DCB42A6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7" name="Freeform 23">
                  <a:extLst>
                    <a:ext uri="{FF2B5EF4-FFF2-40B4-BE49-F238E27FC236}">
                      <a16:creationId xmlns:a16="http://schemas.microsoft.com/office/drawing/2014/main" id="{F8F4076E-0CE3-4431-8545-B1188CCBFF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8" name="Freeform 24">
                  <a:extLst>
                    <a:ext uri="{FF2B5EF4-FFF2-40B4-BE49-F238E27FC236}">
                      <a16:creationId xmlns:a16="http://schemas.microsoft.com/office/drawing/2014/main" id="{6F69E9BF-C03F-44F2-8C3D-E778DDEA7C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69" name="Freeform 25">
                  <a:extLst>
                    <a:ext uri="{FF2B5EF4-FFF2-40B4-BE49-F238E27FC236}">
                      <a16:creationId xmlns:a16="http://schemas.microsoft.com/office/drawing/2014/main" id="{3F3605E7-6CE0-4EE9-8F33-2E8F0A3DBE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0" name="Freeform 26">
                  <a:extLst>
                    <a:ext uri="{FF2B5EF4-FFF2-40B4-BE49-F238E27FC236}">
                      <a16:creationId xmlns:a16="http://schemas.microsoft.com/office/drawing/2014/main" id="{65BC5FB9-F2B1-4FD0-B0F2-E8ABE89C3A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1" name="Freeform 27">
                  <a:extLst>
                    <a:ext uri="{FF2B5EF4-FFF2-40B4-BE49-F238E27FC236}">
                      <a16:creationId xmlns:a16="http://schemas.microsoft.com/office/drawing/2014/main" id="{A9FBD14C-4088-4D2E-84F5-F1F118E04E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2" name="Freeform 28">
                  <a:extLst>
                    <a:ext uri="{FF2B5EF4-FFF2-40B4-BE49-F238E27FC236}">
                      <a16:creationId xmlns:a16="http://schemas.microsoft.com/office/drawing/2014/main" id="{0FF2CAEB-CF80-4E9A-BDED-18DDBE3F26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3" name="Freeform 29">
                  <a:extLst>
                    <a:ext uri="{FF2B5EF4-FFF2-40B4-BE49-F238E27FC236}">
                      <a16:creationId xmlns:a16="http://schemas.microsoft.com/office/drawing/2014/main" id="{9A9E16BD-493F-4989-84B6-6E9118EE3E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4" name="Freeform 30">
                  <a:extLst>
                    <a:ext uri="{FF2B5EF4-FFF2-40B4-BE49-F238E27FC236}">
                      <a16:creationId xmlns:a16="http://schemas.microsoft.com/office/drawing/2014/main" id="{89241719-0409-4FDB-A79B-96DE35F1F8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5" name="Freeform 31">
                  <a:extLst>
                    <a:ext uri="{FF2B5EF4-FFF2-40B4-BE49-F238E27FC236}">
                      <a16:creationId xmlns:a16="http://schemas.microsoft.com/office/drawing/2014/main" id="{912619CB-920B-469E-B22C-6FF8206A69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6" name="Freeform 32">
                  <a:extLst>
                    <a:ext uri="{FF2B5EF4-FFF2-40B4-BE49-F238E27FC236}">
                      <a16:creationId xmlns:a16="http://schemas.microsoft.com/office/drawing/2014/main" id="{F1BAAA09-907B-4200-8D35-5321F35A12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7" name="Freeform 33">
                  <a:extLst>
                    <a:ext uri="{FF2B5EF4-FFF2-40B4-BE49-F238E27FC236}">
                      <a16:creationId xmlns:a16="http://schemas.microsoft.com/office/drawing/2014/main" id="{5A88FF9D-1D18-44F7-B0BB-90A30A795A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8" name="Freeform 34">
                  <a:extLst>
                    <a:ext uri="{FF2B5EF4-FFF2-40B4-BE49-F238E27FC236}">
                      <a16:creationId xmlns:a16="http://schemas.microsoft.com/office/drawing/2014/main" id="{A9C17BB6-99B6-4746-8841-62B75EA70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79" name="Freeform 35">
                  <a:extLst>
                    <a:ext uri="{FF2B5EF4-FFF2-40B4-BE49-F238E27FC236}">
                      <a16:creationId xmlns:a16="http://schemas.microsoft.com/office/drawing/2014/main" id="{4E7F2908-18B1-433E-808B-830D678DA0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0" name="Freeform 36">
                  <a:extLst>
                    <a:ext uri="{FF2B5EF4-FFF2-40B4-BE49-F238E27FC236}">
                      <a16:creationId xmlns:a16="http://schemas.microsoft.com/office/drawing/2014/main" id="{FE32E4BD-7CFA-4D59-894E-37FF42A171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1" name="Freeform 37">
                  <a:extLst>
                    <a:ext uri="{FF2B5EF4-FFF2-40B4-BE49-F238E27FC236}">
                      <a16:creationId xmlns:a16="http://schemas.microsoft.com/office/drawing/2014/main" id="{DC76B0BF-F84E-4DCD-B50C-6D732BD880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2" name="Freeform 38">
                  <a:extLst>
                    <a:ext uri="{FF2B5EF4-FFF2-40B4-BE49-F238E27FC236}">
                      <a16:creationId xmlns:a16="http://schemas.microsoft.com/office/drawing/2014/main" id="{53E075C7-B24E-4AEB-90B4-560FCA7D9B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3" name="Freeform 39">
                  <a:extLst>
                    <a:ext uri="{FF2B5EF4-FFF2-40B4-BE49-F238E27FC236}">
                      <a16:creationId xmlns:a16="http://schemas.microsoft.com/office/drawing/2014/main" id="{1425FE0E-346B-4E97-821F-23A57B49AB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4" name="Freeform 40">
                  <a:extLst>
                    <a:ext uri="{FF2B5EF4-FFF2-40B4-BE49-F238E27FC236}">
                      <a16:creationId xmlns:a16="http://schemas.microsoft.com/office/drawing/2014/main" id="{D1584287-8EFB-4E61-8D94-5C1F33247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5" name="Freeform 41">
                  <a:extLst>
                    <a:ext uri="{FF2B5EF4-FFF2-40B4-BE49-F238E27FC236}">
                      <a16:creationId xmlns:a16="http://schemas.microsoft.com/office/drawing/2014/main" id="{E8BAAC1A-8C99-4BC7-BDE1-24C68DEA59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86" name="Freeform 42">
                  <a:extLst>
                    <a:ext uri="{FF2B5EF4-FFF2-40B4-BE49-F238E27FC236}">
                      <a16:creationId xmlns:a16="http://schemas.microsoft.com/office/drawing/2014/main" id="{6F3C83E8-7BEA-483F-8C91-6D8074C596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  <p:grpSp>
            <p:nvGrpSpPr>
              <p:cNvPr id="112" name="Group 5">
                <a:extLst>
                  <a:ext uri="{FF2B5EF4-FFF2-40B4-BE49-F238E27FC236}">
                    <a16:creationId xmlns:a16="http://schemas.microsoft.com/office/drawing/2014/main" id="{4C954403-3250-4E50-82EB-3B13E1AB881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 rot="17144555">
                <a:off x="-34620" y="5559263"/>
                <a:ext cx="4168405" cy="4141160"/>
                <a:chOff x="-1307" y="-919"/>
                <a:chExt cx="5814" cy="5776"/>
              </a:xfrm>
              <a:solidFill>
                <a:srgbClr val="D1D1D1"/>
              </a:solidFill>
            </p:grpSpPr>
            <p:sp>
              <p:nvSpPr>
                <p:cNvPr id="113" name="Freeform 6">
                  <a:extLst>
                    <a:ext uri="{FF2B5EF4-FFF2-40B4-BE49-F238E27FC236}">
                      <a16:creationId xmlns:a16="http://schemas.microsoft.com/office/drawing/2014/main" id="{36FEAB83-535B-4053-BD0B-504E6F31D0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7" y="-763"/>
                  <a:ext cx="2360" cy="1578"/>
                </a:xfrm>
                <a:custGeom>
                  <a:avLst/>
                  <a:gdLst>
                    <a:gd name="T0" fmla="*/ 1338 w 2360"/>
                    <a:gd name="T1" fmla="*/ 0 h 1578"/>
                    <a:gd name="T2" fmla="*/ 2360 w 2360"/>
                    <a:gd name="T3" fmla="*/ 1574 h 1578"/>
                    <a:gd name="T4" fmla="*/ 2354 w 2360"/>
                    <a:gd name="T5" fmla="*/ 1576 h 1578"/>
                    <a:gd name="T6" fmla="*/ 1336 w 2360"/>
                    <a:gd name="T7" fmla="*/ 10 h 1578"/>
                    <a:gd name="T8" fmla="*/ 4 w 2360"/>
                    <a:gd name="T9" fmla="*/ 1578 h 1578"/>
                    <a:gd name="T10" fmla="*/ 0 w 2360"/>
                    <a:gd name="T11" fmla="*/ 1572 h 1578"/>
                    <a:gd name="T12" fmla="*/ 1338 w 2360"/>
                    <a:gd name="T13" fmla="*/ 0 h 1578"/>
                    <a:gd name="T14" fmla="*/ 1338 w 2360"/>
                    <a:gd name="T15" fmla="*/ 0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360" h="1578">
                      <a:moveTo>
                        <a:pt x="1338" y="0"/>
                      </a:moveTo>
                      <a:lnTo>
                        <a:pt x="2360" y="1574"/>
                      </a:lnTo>
                      <a:lnTo>
                        <a:pt x="2354" y="1576"/>
                      </a:lnTo>
                      <a:lnTo>
                        <a:pt x="1336" y="10"/>
                      </a:lnTo>
                      <a:lnTo>
                        <a:pt x="4" y="1578"/>
                      </a:lnTo>
                      <a:lnTo>
                        <a:pt x="0" y="1572"/>
                      </a:lnTo>
                      <a:lnTo>
                        <a:pt x="1338" y="0"/>
                      </a:lnTo>
                      <a:lnTo>
                        <a:pt x="13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4" name="Freeform 7">
                  <a:extLst>
                    <a:ext uri="{FF2B5EF4-FFF2-40B4-BE49-F238E27FC236}">
                      <a16:creationId xmlns:a16="http://schemas.microsoft.com/office/drawing/2014/main" id="{3A3B2E20-9679-4826-8DA0-6775B28C3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83" y="811"/>
                  <a:ext cx="1580" cy="2358"/>
                </a:xfrm>
                <a:custGeom>
                  <a:avLst/>
                  <a:gdLst>
                    <a:gd name="T0" fmla="*/ 0 w 1580"/>
                    <a:gd name="T1" fmla="*/ 2352 h 2358"/>
                    <a:gd name="T2" fmla="*/ 1568 w 1580"/>
                    <a:gd name="T3" fmla="*/ 1021 h 2358"/>
                    <a:gd name="T4" fmla="*/ 0 w 1580"/>
                    <a:gd name="T5" fmla="*/ 4 h 2358"/>
                    <a:gd name="T6" fmla="*/ 0 w 1580"/>
                    <a:gd name="T7" fmla="*/ 6 h 2358"/>
                    <a:gd name="T8" fmla="*/ 4 w 1580"/>
                    <a:gd name="T9" fmla="*/ 0 h 2358"/>
                    <a:gd name="T10" fmla="*/ 1580 w 1580"/>
                    <a:gd name="T11" fmla="*/ 1021 h 2358"/>
                    <a:gd name="T12" fmla="*/ 4 w 1580"/>
                    <a:gd name="T13" fmla="*/ 2358 h 2358"/>
                    <a:gd name="T14" fmla="*/ 0 w 1580"/>
                    <a:gd name="T15" fmla="*/ 2352 h 2358"/>
                    <a:gd name="T16" fmla="*/ 0 w 1580"/>
                    <a:gd name="T17" fmla="*/ 2352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80" h="2358">
                      <a:moveTo>
                        <a:pt x="0" y="2352"/>
                      </a:moveTo>
                      <a:lnTo>
                        <a:pt x="1568" y="1021"/>
                      </a:lnTo>
                      <a:lnTo>
                        <a:pt x="0" y="4"/>
                      </a:lnTo>
                      <a:lnTo>
                        <a:pt x="0" y="6"/>
                      </a:lnTo>
                      <a:lnTo>
                        <a:pt x="4" y="0"/>
                      </a:lnTo>
                      <a:lnTo>
                        <a:pt x="1580" y="1021"/>
                      </a:lnTo>
                      <a:lnTo>
                        <a:pt x="4" y="2358"/>
                      </a:lnTo>
                      <a:lnTo>
                        <a:pt x="0" y="2352"/>
                      </a:lnTo>
                      <a:lnTo>
                        <a:pt x="0" y="2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5" name="Freeform 8">
                  <a:extLst>
                    <a:ext uri="{FF2B5EF4-FFF2-40B4-BE49-F238E27FC236}">
                      <a16:creationId xmlns:a16="http://schemas.microsoft.com/office/drawing/2014/main" id="{38E97B63-3F46-458A-B44B-076266211B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7" y="809"/>
                  <a:ext cx="1580" cy="2358"/>
                </a:xfrm>
                <a:custGeom>
                  <a:avLst/>
                  <a:gdLst>
                    <a:gd name="T0" fmla="*/ 1576 w 1580"/>
                    <a:gd name="T1" fmla="*/ 0 h 2358"/>
                    <a:gd name="T2" fmla="*/ 1580 w 1580"/>
                    <a:gd name="T3" fmla="*/ 4 h 2358"/>
                    <a:gd name="T4" fmla="*/ 12 w 1580"/>
                    <a:gd name="T5" fmla="*/ 1335 h 2358"/>
                    <a:gd name="T6" fmla="*/ 1580 w 1580"/>
                    <a:gd name="T7" fmla="*/ 2352 h 2358"/>
                    <a:gd name="T8" fmla="*/ 1576 w 1580"/>
                    <a:gd name="T9" fmla="*/ 2358 h 2358"/>
                    <a:gd name="T10" fmla="*/ 0 w 1580"/>
                    <a:gd name="T11" fmla="*/ 1335 h 2358"/>
                    <a:gd name="T12" fmla="*/ 1576 w 1580"/>
                    <a:gd name="T13" fmla="*/ 0 h 2358"/>
                    <a:gd name="T14" fmla="*/ 1576 w 1580"/>
                    <a:gd name="T15" fmla="*/ 0 h 23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80" h="2358">
                      <a:moveTo>
                        <a:pt x="1576" y="0"/>
                      </a:moveTo>
                      <a:lnTo>
                        <a:pt x="1580" y="4"/>
                      </a:lnTo>
                      <a:lnTo>
                        <a:pt x="12" y="1335"/>
                      </a:lnTo>
                      <a:lnTo>
                        <a:pt x="1580" y="2352"/>
                      </a:lnTo>
                      <a:lnTo>
                        <a:pt x="1576" y="2358"/>
                      </a:lnTo>
                      <a:lnTo>
                        <a:pt x="0" y="1335"/>
                      </a:lnTo>
                      <a:lnTo>
                        <a:pt x="1576" y="0"/>
                      </a:lnTo>
                      <a:lnTo>
                        <a:pt x="15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6" name="Freeform 9">
                  <a:extLst>
                    <a:ext uri="{FF2B5EF4-FFF2-40B4-BE49-F238E27FC236}">
                      <a16:creationId xmlns:a16="http://schemas.microsoft.com/office/drawing/2014/main" id="{9E44996A-D56A-4FD2-9D54-D345FAD57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" y="3163"/>
                  <a:ext cx="2360" cy="1578"/>
                </a:xfrm>
                <a:custGeom>
                  <a:avLst/>
                  <a:gdLst>
                    <a:gd name="T0" fmla="*/ 0 w 2360"/>
                    <a:gd name="T1" fmla="*/ 4 h 1578"/>
                    <a:gd name="T2" fmla="*/ 0 w 2360"/>
                    <a:gd name="T3" fmla="*/ 4 h 1578"/>
                    <a:gd name="T4" fmla="*/ 6 w 2360"/>
                    <a:gd name="T5" fmla="*/ 0 h 1578"/>
                    <a:gd name="T6" fmla="*/ 1024 w 2360"/>
                    <a:gd name="T7" fmla="*/ 1566 h 1578"/>
                    <a:gd name="T8" fmla="*/ 2356 w 2360"/>
                    <a:gd name="T9" fmla="*/ 0 h 1578"/>
                    <a:gd name="T10" fmla="*/ 2360 w 2360"/>
                    <a:gd name="T11" fmla="*/ 4 h 1578"/>
                    <a:gd name="T12" fmla="*/ 1022 w 2360"/>
                    <a:gd name="T13" fmla="*/ 1578 h 1578"/>
                    <a:gd name="T14" fmla="*/ 0 w 2360"/>
                    <a:gd name="T15" fmla="*/ 4 h 1578"/>
                    <a:gd name="T16" fmla="*/ 0 w 2360"/>
                    <a:gd name="T17" fmla="*/ 4 h 15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60" h="1578">
                      <a:moveTo>
                        <a:pt x="0" y="4"/>
                      </a:moveTo>
                      <a:lnTo>
                        <a:pt x="0" y="4"/>
                      </a:lnTo>
                      <a:lnTo>
                        <a:pt x="6" y="0"/>
                      </a:lnTo>
                      <a:lnTo>
                        <a:pt x="1024" y="1566"/>
                      </a:lnTo>
                      <a:lnTo>
                        <a:pt x="2356" y="0"/>
                      </a:lnTo>
                      <a:lnTo>
                        <a:pt x="2360" y="4"/>
                      </a:lnTo>
                      <a:lnTo>
                        <a:pt x="1022" y="1578"/>
                      </a:lnTo>
                      <a:lnTo>
                        <a:pt x="0" y="4"/>
                      </a:ln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7" name="Freeform 10">
                  <a:extLst>
                    <a:ext uri="{FF2B5EF4-FFF2-40B4-BE49-F238E27FC236}">
                      <a16:creationId xmlns:a16="http://schemas.microsoft.com/office/drawing/2014/main" id="{EDF0D976-3067-4578-AA2C-CE2908B49D6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27" y="811"/>
                  <a:ext cx="2358" cy="2356"/>
                </a:xfrm>
                <a:custGeom>
                  <a:avLst/>
                  <a:gdLst>
                    <a:gd name="T0" fmla="*/ 0 w 2358"/>
                    <a:gd name="T1" fmla="*/ 0 h 2356"/>
                    <a:gd name="T2" fmla="*/ 2358 w 2358"/>
                    <a:gd name="T3" fmla="*/ 0 h 2356"/>
                    <a:gd name="T4" fmla="*/ 2358 w 2358"/>
                    <a:gd name="T5" fmla="*/ 2356 h 2356"/>
                    <a:gd name="T6" fmla="*/ 4 w 2358"/>
                    <a:gd name="T7" fmla="*/ 2356 h 2356"/>
                    <a:gd name="T8" fmla="*/ 0 w 2358"/>
                    <a:gd name="T9" fmla="*/ 2356 h 2356"/>
                    <a:gd name="T10" fmla="*/ 0 w 2358"/>
                    <a:gd name="T11" fmla="*/ 0 h 2356"/>
                    <a:gd name="T12" fmla="*/ 0 w 2358"/>
                    <a:gd name="T13" fmla="*/ 0 h 2356"/>
                    <a:gd name="T14" fmla="*/ 4 w 2358"/>
                    <a:gd name="T15" fmla="*/ 2352 h 2356"/>
                    <a:gd name="T16" fmla="*/ 8 w 2358"/>
                    <a:gd name="T17" fmla="*/ 2352 h 2356"/>
                    <a:gd name="T18" fmla="*/ 4 w 2358"/>
                    <a:gd name="T19" fmla="*/ 2352 h 2356"/>
                    <a:gd name="T20" fmla="*/ 4 w 2358"/>
                    <a:gd name="T21" fmla="*/ 2352 h 2356"/>
                    <a:gd name="T22" fmla="*/ 8 w 2358"/>
                    <a:gd name="T23" fmla="*/ 8 h 2356"/>
                    <a:gd name="T24" fmla="*/ 8 w 2358"/>
                    <a:gd name="T25" fmla="*/ 2350 h 2356"/>
                    <a:gd name="T26" fmla="*/ 2350 w 2358"/>
                    <a:gd name="T27" fmla="*/ 2350 h 2356"/>
                    <a:gd name="T28" fmla="*/ 2350 w 2358"/>
                    <a:gd name="T29" fmla="*/ 8 h 2356"/>
                    <a:gd name="T30" fmla="*/ 8 w 2358"/>
                    <a:gd name="T31" fmla="*/ 8 h 2356"/>
                    <a:gd name="T32" fmla="*/ 8 w 2358"/>
                    <a:gd name="T33" fmla="*/ 8 h 23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58" h="2356">
                      <a:moveTo>
                        <a:pt x="0" y="0"/>
                      </a:moveTo>
                      <a:lnTo>
                        <a:pt x="2358" y="0"/>
                      </a:lnTo>
                      <a:lnTo>
                        <a:pt x="2358" y="2356"/>
                      </a:lnTo>
                      <a:lnTo>
                        <a:pt x="4" y="2356"/>
                      </a:lnTo>
                      <a:lnTo>
                        <a:pt x="0" y="235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  <a:moveTo>
                        <a:pt x="4" y="2352"/>
                      </a:moveTo>
                      <a:lnTo>
                        <a:pt x="8" y="2352"/>
                      </a:lnTo>
                      <a:lnTo>
                        <a:pt x="4" y="2352"/>
                      </a:lnTo>
                      <a:lnTo>
                        <a:pt x="4" y="2352"/>
                      </a:lnTo>
                      <a:close/>
                      <a:moveTo>
                        <a:pt x="8" y="8"/>
                      </a:moveTo>
                      <a:lnTo>
                        <a:pt x="8" y="2350"/>
                      </a:lnTo>
                      <a:lnTo>
                        <a:pt x="2350" y="2350"/>
                      </a:lnTo>
                      <a:lnTo>
                        <a:pt x="2350" y="8"/>
                      </a:lnTo>
                      <a:lnTo>
                        <a:pt x="8" y="8"/>
                      </a:ln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8" name="Freeform 11">
                  <a:extLst>
                    <a:ext uri="{FF2B5EF4-FFF2-40B4-BE49-F238E27FC236}">
                      <a16:creationId xmlns:a16="http://schemas.microsoft.com/office/drawing/2014/main" id="{B00A5789-5EA8-4D8C-A473-0957E3BC77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45" y="30"/>
                  <a:ext cx="2598" cy="4709"/>
                </a:xfrm>
                <a:custGeom>
                  <a:avLst/>
                  <a:gdLst>
                    <a:gd name="T0" fmla="*/ 0 w 2598"/>
                    <a:gd name="T1" fmla="*/ 2114 h 4709"/>
                    <a:gd name="T2" fmla="*/ 786 w 2598"/>
                    <a:gd name="T3" fmla="*/ 0 h 4709"/>
                    <a:gd name="T4" fmla="*/ 794 w 2598"/>
                    <a:gd name="T5" fmla="*/ 2 h 4709"/>
                    <a:gd name="T6" fmla="*/ 8 w 2598"/>
                    <a:gd name="T7" fmla="*/ 2114 h 4709"/>
                    <a:gd name="T8" fmla="*/ 782 w 2598"/>
                    <a:gd name="T9" fmla="*/ 3918 h 4709"/>
                    <a:gd name="T10" fmla="*/ 2598 w 2598"/>
                    <a:gd name="T11" fmla="*/ 4703 h 4709"/>
                    <a:gd name="T12" fmla="*/ 2596 w 2598"/>
                    <a:gd name="T13" fmla="*/ 4709 h 4709"/>
                    <a:gd name="T14" fmla="*/ 776 w 2598"/>
                    <a:gd name="T15" fmla="*/ 3924 h 4709"/>
                    <a:gd name="T16" fmla="*/ 0 w 2598"/>
                    <a:gd name="T17" fmla="*/ 2114 h 4709"/>
                    <a:gd name="T18" fmla="*/ 0 w 2598"/>
                    <a:gd name="T19" fmla="*/ 2114 h 4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98" h="4709">
                      <a:moveTo>
                        <a:pt x="0" y="2114"/>
                      </a:moveTo>
                      <a:lnTo>
                        <a:pt x="786" y="0"/>
                      </a:lnTo>
                      <a:lnTo>
                        <a:pt x="794" y="2"/>
                      </a:lnTo>
                      <a:lnTo>
                        <a:pt x="8" y="2114"/>
                      </a:lnTo>
                      <a:lnTo>
                        <a:pt x="782" y="3918"/>
                      </a:lnTo>
                      <a:lnTo>
                        <a:pt x="2598" y="4703"/>
                      </a:lnTo>
                      <a:lnTo>
                        <a:pt x="2596" y="4709"/>
                      </a:lnTo>
                      <a:lnTo>
                        <a:pt x="776" y="3924"/>
                      </a:lnTo>
                      <a:lnTo>
                        <a:pt x="0" y="2114"/>
                      </a:lnTo>
                      <a:lnTo>
                        <a:pt x="0" y="21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19" name="Freeform 12">
                  <a:extLst>
                    <a:ext uri="{FF2B5EF4-FFF2-40B4-BE49-F238E27FC236}">
                      <a16:creationId xmlns:a16="http://schemas.microsoft.com/office/drawing/2014/main" id="{13878744-168F-4968-8A92-7873BC1F60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1" y="-761"/>
                  <a:ext cx="4724" cy="4719"/>
                </a:xfrm>
                <a:custGeom>
                  <a:avLst/>
                  <a:gdLst>
                    <a:gd name="T0" fmla="*/ 3144 w 4724"/>
                    <a:gd name="T1" fmla="*/ 3930 h 4719"/>
                    <a:gd name="T2" fmla="*/ 790 w 4724"/>
                    <a:gd name="T3" fmla="*/ 1578 h 4719"/>
                    <a:gd name="T4" fmla="*/ 0 w 4724"/>
                    <a:gd name="T5" fmla="*/ 789 h 4719"/>
                    <a:gd name="T6" fmla="*/ 2124 w 4724"/>
                    <a:gd name="T7" fmla="*/ 0 h 4719"/>
                    <a:gd name="T8" fmla="*/ 3944 w 4724"/>
                    <a:gd name="T9" fmla="*/ 767 h 4719"/>
                    <a:gd name="T10" fmla="*/ 4722 w 4724"/>
                    <a:gd name="T11" fmla="*/ 2591 h 4719"/>
                    <a:gd name="T12" fmla="*/ 4716 w 4724"/>
                    <a:gd name="T13" fmla="*/ 2595 h 4719"/>
                    <a:gd name="T14" fmla="*/ 3938 w 4724"/>
                    <a:gd name="T15" fmla="*/ 773 h 4719"/>
                    <a:gd name="T16" fmla="*/ 2124 w 4724"/>
                    <a:gd name="T17" fmla="*/ 6 h 4719"/>
                    <a:gd name="T18" fmla="*/ 12 w 4724"/>
                    <a:gd name="T19" fmla="*/ 793 h 4719"/>
                    <a:gd name="T20" fmla="*/ 794 w 4724"/>
                    <a:gd name="T21" fmla="*/ 1574 h 4719"/>
                    <a:gd name="T22" fmla="*/ 3148 w 4724"/>
                    <a:gd name="T23" fmla="*/ 3926 h 4719"/>
                    <a:gd name="T24" fmla="*/ 3930 w 4724"/>
                    <a:gd name="T25" fmla="*/ 4707 h 4719"/>
                    <a:gd name="T26" fmla="*/ 4718 w 4724"/>
                    <a:gd name="T27" fmla="*/ 2595 h 4719"/>
                    <a:gd name="T28" fmla="*/ 4724 w 4724"/>
                    <a:gd name="T29" fmla="*/ 2597 h 4719"/>
                    <a:gd name="T30" fmla="*/ 3934 w 4724"/>
                    <a:gd name="T31" fmla="*/ 4719 h 4719"/>
                    <a:gd name="T32" fmla="*/ 3144 w 4724"/>
                    <a:gd name="T33" fmla="*/ 3930 h 4719"/>
                    <a:gd name="T34" fmla="*/ 3144 w 4724"/>
                    <a:gd name="T35" fmla="*/ 3930 h 47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4724" h="4719">
                      <a:moveTo>
                        <a:pt x="3144" y="3930"/>
                      </a:moveTo>
                      <a:lnTo>
                        <a:pt x="790" y="1578"/>
                      </a:lnTo>
                      <a:lnTo>
                        <a:pt x="0" y="789"/>
                      </a:lnTo>
                      <a:lnTo>
                        <a:pt x="2124" y="0"/>
                      </a:lnTo>
                      <a:lnTo>
                        <a:pt x="3944" y="767"/>
                      </a:lnTo>
                      <a:lnTo>
                        <a:pt x="4722" y="2591"/>
                      </a:lnTo>
                      <a:lnTo>
                        <a:pt x="4716" y="2595"/>
                      </a:lnTo>
                      <a:lnTo>
                        <a:pt x="3938" y="773"/>
                      </a:lnTo>
                      <a:lnTo>
                        <a:pt x="2124" y="6"/>
                      </a:lnTo>
                      <a:lnTo>
                        <a:pt x="12" y="793"/>
                      </a:lnTo>
                      <a:lnTo>
                        <a:pt x="794" y="1574"/>
                      </a:lnTo>
                      <a:lnTo>
                        <a:pt x="3148" y="3926"/>
                      </a:lnTo>
                      <a:lnTo>
                        <a:pt x="3930" y="4707"/>
                      </a:lnTo>
                      <a:lnTo>
                        <a:pt x="4718" y="2595"/>
                      </a:lnTo>
                      <a:lnTo>
                        <a:pt x="4724" y="2597"/>
                      </a:lnTo>
                      <a:lnTo>
                        <a:pt x="3934" y="4719"/>
                      </a:lnTo>
                      <a:lnTo>
                        <a:pt x="3144" y="3930"/>
                      </a:lnTo>
                      <a:lnTo>
                        <a:pt x="3144" y="39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0" name="Freeform 13">
                  <a:extLst>
                    <a:ext uri="{FF2B5EF4-FFF2-40B4-BE49-F238E27FC236}">
                      <a16:creationId xmlns:a16="http://schemas.microsoft.com/office/drawing/2014/main" id="{243F72D0-AFFE-47BC-A568-E914FF0BD3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3" y="3950"/>
                  <a:ext cx="2120" cy="791"/>
                </a:xfrm>
                <a:custGeom>
                  <a:avLst/>
                  <a:gdLst>
                    <a:gd name="T0" fmla="*/ 0 w 2120"/>
                    <a:gd name="T1" fmla="*/ 785 h 791"/>
                    <a:gd name="T2" fmla="*/ 2118 w 2120"/>
                    <a:gd name="T3" fmla="*/ 0 h 791"/>
                    <a:gd name="T4" fmla="*/ 2120 w 2120"/>
                    <a:gd name="T5" fmla="*/ 6 h 791"/>
                    <a:gd name="T6" fmla="*/ 2 w 2120"/>
                    <a:gd name="T7" fmla="*/ 791 h 791"/>
                    <a:gd name="T8" fmla="*/ 0 w 2120"/>
                    <a:gd name="T9" fmla="*/ 785 h 791"/>
                    <a:gd name="T10" fmla="*/ 0 w 2120"/>
                    <a:gd name="T11" fmla="*/ 785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20" h="791">
                      <a:moveTo>
                        <a:pt x="0" y="785"/>
                      </a:moveTo>
                      <a:lnTo>
                        <a:pt x="2118" y="0"/>
                      </a:lnTo>
                      <a:lnTo>
                        <a:pt x="2120" y="6"/>
                      </a:lnTo>
                      <a:lnTo>
                        <a:pt x="2" y="791"/>
                      </a:lnTo>
                      <a:lnTo>
                        <a:pt x="0" y="785"/>
                      </a:lnTo>
                      <a:lnTo>
                        <a:pt x="0" y="7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1" name="Freeform 14">
                  <a:extLst>
                    <a:ext uri="{FF2B5EF4-FFF2-40B4-BE49-F238E27FC236}">
                      <a16:creationId xmlns:a16="http://schemas.microsoft.com/office/drawing/2014/main" id="{F180B0CF-D36C-4E75-B631-2BB54ECF3D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9" y="34"/>
                  <a:ext cx="3922" cy="3918"/>
                </a:xfrm>
                <a:custGeom>
                  <a:avLst/>
                  <a:gdLst>
                    <a:gd name="T0" fmla="*/ 0 w 3922"/>
                    <a:gd name="T1" fmla="*/ 3914 h 3918"/>
                    <a:gd name="T2" fmla="*/ 3916 w 3922"/>
                    <a:gd name="T3" fmla="*/ 0 h 3918"/>
                    <a:gd name="T4" fmla="*/ 3922 w 3922"/>
                    <a:gd name="T5" fmla="*/ 6 h 3918"/>
                    <a:gd name="T6" fmla="*/ 4 w 3922"/>
                    <a:gd name="T7" fmla="*/ 3918 h 3918"/>
                    <a:gd name="T8" fmla="*/ 0 w 3922"/>
                    <a:gd name="T9" fmla="*/ 3914 h 3918"/>
                    <a:gd name="T10" fmla="*/ 0 w 3922"/>
                    <a:gd name="T11" fmla="*/ 3914 h 39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922" h="3918">
                      <a:moveTo>
                        <a:pt x="0" y="3914"/>
                      </a:moveTo>
                      <a:lnTo>
                        <a:pt x="3916" y="0"/>
                      </a:lnTo>
                      <a:lnTo>
                        <a:pt x="3922" y="6"/>
                      </a:lnTo>
                      <a:lnTo>
                        <a:pt x="4" y="3918"/>
                      </a:lnTo>
                      <a:lnTo>
                        <a:pt x="0" y="3914"/>
                      </a:lnTo>
                      <a:lnTo>
                        <a:pt x="0" y="39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2" name="Freeform 15">
                  <a:extLst>
                    <a:ext uri="{FF2B5EF4-FFF2-40B4-BE49-F238E27FC236}">
                      <a16:creationId xmlns:a16="http://schemas.microsoft.com/office/drawing/2014/main" id="{01249444-FDFC-4360-B068-7231AF8EB2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57" y="-873"/>
                  <a:ext cx="3940" cy="905"/>
                </a:xfrm>
                <a:custGeom>
                  <a:avLst/>
                  <a:gdLst>
                    <a:gd name="T0" fmla="*/ 0 w 3940"/>
                    <a:gd name="T1" fmla="*/ 901 h 905"/>
                    <a:gd name="T2" fmla="*/ 1028 w 3940"/>
                    <a:gd name="T3" fmla="*/ 0 h 905"/>
                    <a:gd name="T4" fmla="*/ 2120 w 3940"/>
                    <a:gd name="T5" fmla="*/ 112 h 905"/>
                    <a:gd name="T6" fmla="*/ 2954 w 3940"/>
                    <a:gd name="T7" fmla="*/ 106 h 905"/>
                    <a:gd name="T8" fmla="*/ 3940 w 3940"/>
                    <a:gd name="T9" fmla="*/ 879 h 905"/>
                    <a:gd name="T10" fmla="*/ 3934 w 3940"/>
                    <a:gd name="T11" fmla="*/ 885 h 905"/>
                    <a:gd name="T12" fmla="*/ 2952 w 3940"/>
                    <a:gd name="T13" fmla="*/ 112 h 905"/>
                    <a:gd name="T14" fmla="*/ 2120 w 3940"/>
                    <a:gd name="T15" fmla="*/ 118 h 905"/>
                    <a:gd name="T16" fmla="*/ 1030 w 3940"/>
                    <a:gd name="T17" fmla="*/ 6 h 905"/>
                    <a:gd name="T18" fmla="*/ 4 w 3940"/>
                    <a:gd name="T19" fmla="*/ 905 h 905"/>
                    <a:gd name="T20" fmla="*/ 0 w 3940"/>
                    <a:gd name="T21" fmla="*/ 901 h 905"/>
                    <a:gd name="T22" fmla="*/ 0 w 3940"/>
                    <a:gd name="T23" fmla="*/ 901 h 9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940" h="905">
                      <a:moveTo>
                        <a:pt x="0" y="901"/>
                      </a:moveTo>
                      <a:lnTo>
                        <a:pt x="1028" y="0"/>
                      </a:lnTo>
                      <a:lnTo>
                        <a:pt x="2120" y="112"/>
                      </a:lnTo>
                      <a:lnTo>
                        <a:pt x="2954" y="106"/>
                      </a:lnTo>
                      <a:lnTo>
                        <a:pt x="3940" y="879"/>
                      </a:lnTo>
                      <a:lnTo>
                        <a:pt x="3934" y="885"/>
                      </a:lnTo>
                      <a:lnTo>
                        <a:pt x="2952" y="112"/>
                      </a:lnTo>
                      <a:lnTo>
                        <a:pt x="2120" y="118"/>
                      </a:lnTo>
                      <a:lnTo>
                        <a:pt x="1030" y="6"/>
                      </a:lnTo>
                      <a:lnTo>
                        <a:pt x="4" y="905"/>
                      </a:lnTo>
                      <a:lnTo>
                        <a:pt x="0" y="901"/>
                      </a:lnTo>
                      <a:lnTo>
                        <a:pt x="0" y="90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3" name="Freeform 16">
                  <a:extLst>
                    <a:ext uri="{FF2B5EF4-FFF2-40B4-BE49-F238E27FC236}">
                      <a16:creationId xmlns:a16="http://schemas.microsoft.com/office/drawing/2014/main" id="{B48D6DC4-EF10-4B80-BEA6-1720949741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26"/>
                  <a:ext cx="908" cy="3926"/>
                </a:xfrm>
                <a:custGeom>
                  <a:avLst/>
                  <a:gdLst>
                    <a:gd name="T0" fmla="*/ 36 w 908"/>
                    <a:gd name="T1" fmla="*/ 2839 h 3926"/>
                    <a:gd name="T2" fmla="*/ 112 w 908"/>
                    <a:gd name="T3" fmla="*/ 2120 h 3926"/>
                    <a:gd name="T4" fmla="*/ 0 w 908"/>
                    <a:gd name="T5" fmla="*/ 1027 h 3926"/>
                    <a:gd name="T6" fmla="*/ 902 w 908"/>
                    <a:gd name="T7" fmla="*/ 0 h 3926"/>
                    <a:gd name="T8" fmla="*/ 908 w 908"/>
                    <a:gd name="T9" fmla="*/ 6 h 3926"/>
                    <a:gd name="T10" fmla="*/ 8 w 908"/>
                    <a:gd name="T11" fmla="*/ 1031 h 3926"/>
                    <a:gd name="T12" fmla="*/ 118 w 908"/>
                    <a:gd name="T13" fmla="*/ 2120 h 3926"/>
                    <a:gd name="T14" fmla="*/ 44 w 908"/>
                    <a:gd name="T15" fmla="*/ 2835 h 3926"/>
                    <a:gd name="T16" fmla="*/ 900 w 908"/>
                    <a:gd name="T17" fmla="*/ 3922 h 3926"/>
                    <a:gd name="T18" fmla="*/ 894 w 908"/>
                    <a:gd name="T19" fmla="*/ 3926 h 3926"/>
                    <a:gd name="T20" fmla="*/ 36 w 908"/>
                    <a:gd name="T21" fmla="*/ 2839 h 3926"/>
                    <a:gd name="T22" fmla="*/ 36 w 908"/>
                    <a:gd name="T23" fmla="*/ 2839 h 39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08" h="3926">
                      <a:moveTo>
                        <a:pt x="36" y="2839"/>
                      </a:moveTo>
                      <a:lnTo>
                        <a:pt x="112" y="2120"/>
                      </a:lnTo>
                      <a:lnTo>
                        <a:pt x="0" y="1027"/>
                      </a:lnTo>
                      <a:lnTo>
                        <a:pt x="902" y="0"/>
                      </a:lnTo>
                      <a:lnTo>
                        <a:pt x="908" y="6"/>
                      </a:lnTo>
                      <a:lnTo>
                        <a:pt x="8" y="1031"/>
                      </a:lnTo>
                      <a:lnTo>
                        <a:pt x="118" y="2120"/>
                      </a:lnTo>
                      <a:lnTo>
                        <a:pt x="44" y="2835"/>
                      </a:lnTo>
                      <a:lnTo>
                        <a:pt x="900" y="3922"/>
                      </a:lnTo>
                      <a:lnTo>
                        <a:pt x="894" y="3926"/>
                      </a:lnTo>
                      <a:lnTo>
                        <a:pt x="36" y="2839"/>
                      </a:lnTo>
                      <a:lnTo>
                        <a:pt x="36" y="28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4" name="Freeform 17">
                  <a:extLst>
                    <a:ext uri="{FF2B5EF4-FFF2-40B4-BE49-F238E27FC236}">
                      <a16:creationId xmlns:a16="http://schemas.microsoft.com/office/drawing/2014/main" id="{D8605657-4329-4604-904B-67588D79E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1" y="-873"/>
                  <a:ext cx="1926" cy="112"/>
                </a:xfrm>
                <a:custGeom>
                  <a:avLst/>
                  <a:gdLst>
                    <a:gd name="T0" fmla="*/ 2 w 1926"/>
                    <a:gd name="T1" fmla="*/ 0 h 112"/>
                    <a:gd name="T2" fmla="*/ 1926 w 1926"/>
                    <a:gd name="T3" fmla="*/ 106 h 112"/>
                    <a:gd name="T4" fmla="*/ 1924 w 1926"/>
                    <a:gd name="T5" fmla="*/ 112 h 112"/>
                    <a:gd name="T6" fmla="*/ 0 w 1926"/>
                    <a:gd name="T7" fmla="*/ 6 h 112"/>
                    <a:gd name="T8" fmla="*/ 2 w 1926"/>
                    <a:gd name="T9" fmla="*/ 0 h 112"/>
                    <a:gd name="T10" fmla="*/ 2 w 1926"/>
                    <a:gd name="T11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26" h="112">
                      <a:moveTo>
                        <a:pt x="2" y="0"/>
                      </a:moveTo>
                      <a:lnTo>
                        <a:pt x="1926" y="106"/>
                      </a:lnTo>
                      <a:lnTo>
                        <a:pt x="1924" y="112"/>
                      </a:lnTo>
                      <a:lnTo>
                        <a:pt x="0" y="6"/>
                      </a:lnTo>
                      <a:lnTo>
                        <a:pt x="2" y="0"/>
                      </a:ln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5" name="Freeform 18">
                  <a:extLst>
                    <a:ext uri="{FF2B5EF4-FFF2-40B4-BE49-F238E27FC236}">
                      <a16:creationId xmlns:a16="http://schemas.microsoft.com/office/drawing/2014/main" id="{CEAE725A-8FF0-4B94-A707-6AF5F8DED7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63" y="1055"/>
                  <a:ext cx="44" cy="1808"/>
                </a:xfrm>
                <a:custGeom>
                  <a:avLst/>
                  <a:gdLst>
                    <a:gd name="T0" fmla="*/ 0 w 44"/>
                    <a:gd name="T1" fmla="*/ 0 h 1808"/>
                    <a:gd name="T2" fmla="*/ 8 w 44"/>
                    <a:gd name="T3" fmla="*/ 0 h 1808"/>
                    <a:gd name="T4" fmla="*/ 44 w 44"/>
                    <a:gd name="T5" fmla="*/ 1808 h 1808"/>
                    <a:gd name="T6" fmla="*/ 36 w 44"/>
                    <a:gd name="T7" fmla="*/ 1808 h 1808"/>
                    <a:gd name="T8" fmla="*/ 0 w 44"/>
                    <a:gd name="T9" fmla="*/ 0 h 1808"/>
                    <a:gd name="T10" fmla="*/ 0 w 44"/>
                    <a:gd name="T11" fmla="*/ 0 h 18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4" h="1808">
                      <a:moveTo>
                        <a:pt x="0" y="0"/>
                      </a:moveTo>
                      <a:lnTo>
                        <a:pt x="8" y="0"/>
                      </a:lnTo>
                      <a:lnTo>
                        <a:pt x="44" y="1808"/>
                      </a:lnTo>
                      <a:lnTo>
                        <a:pt x="36" y="1808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6" name="Freeform 19">
                  <a:extLst>
                    <a:ext uri="{FF2B5EF4-FFF2-40B4-BE49-F238E27FC236}">
                      <a16:creationId xmlns:a16="http://schemas.microsoft.com/office/drawing/2014/main" id="{305A084F-1D21-40FB-8D45-00823BCF86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5" y="6"/>
                  <a:ext cx="906" cy="3934"/>
                </a:xfrm>
                <a:custGeom>
                  <a:avLst/>
                  <a:gdLst>
                    <a:gd name="T0" fmla="*/ 900 w 906"/>
                    <a:gd name="T1" fmla="*/ 2905 h 3934"/>
                    <a:gd name="T2" fmla="*/ 788 w 906"/>
                    <a:gd name="T3" fmla="*/ 1816 h 3934"/>
                    <a:gd name="T4" fmla="*/ 794 w 906"/>
                    <a:gd name="T5" fmla="*/ 985 h 3934"/>
                    <a:gd name="T6" fmla="*/ 20 w 906"/>
                    <a:gd name="T7" fmla="*/ 4 h 3934"/>
                    <a:gd name="T8" fmla="*/ 26 w 906"/>
                    <a:gd name="T9" fmla="*/ 0 h 3934"/>
                    <a:gd name="T10" fmla="*/ 800 w 906"/>
                    <a:gd name="T11" fmla="*/ 983 h 3934"/>
                    <a:gd name="T12" fmla="*/ 794 w 906"/>
                    <a:gd name="T13" fmla="*/ 1816 h 3934"/>
                    <a:gd name="T14" fmla="*/ 906 w 906"/>
                    <a:gd name="T15" fmla="*/ 2907 h 3934"/>
                    <a:gd name="T16" fmla="*/ 4 w 906"/>
                    <a:gd name="T17" fmla="*/ 3934 h 3934"/>
                    <a:gd name="T18" fmla="*/ 4 w 906"/>
                    <a:gd name="T19" fmla="*/ 3934 h 3934"/>
                    <a:gd name="T20" fmla="*/ 0 w 906"/>
                    <a:gd name="T21" fmla="*/ 3930 h 3934"/>
                    <a:gd name="T22" fmla="*/ 900 w 906"/>
                    <a:gd name="T23" fmla="*/ 2905 h 3934"/>
                    <a:gd name="T24" fmla="*/ 900 w 906"/>
                    <a:gd name="T25" fmla="*/ 2905 h 39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06" h="3934">
                      <a:moveTo>
                        <a:pt x="900" y="2905"/>
                      </a:moveTo>
                      <a:lnTo>
                        <a:pt x="788" y="1816"/>
                      </a:lnTo>
                      <a:lnTo>
                        <a:pt x="794" y="985"/>
                      </a:lnTo>
                      <a:lnTo>
                        <a:pt x="20" y="4"/>
                      </a:lnTo>
                      <a:lnTo>
                        <a:pt x="26" y="0"/>
                      </a:lnTo>
                      <a:lnTo>
                        <a:pt x="800" y="983"/>
                      </a:lnTo>
                      <a:lnTo>
                        <a:pt x="794" y="1816"/>
                      </a:lnTo>
                      <a:lnTo>
                        <a:pt x="906" y="2907"/>
                      </a:lnTo>
                      <a:lnTo>
                        <a:pt x="4" y="3934"/>
                      </a:lnTo>
                      <a:lnTo>
                        <a:pt x="4" y="3934"/>
                      </a:lnTo>
                      <a:lnTo>
                        <a:pt x="0" y="3930"/>
                      </a:lnTo>
                      <a:lnTo>
                        <a:pt x="900" y="2905"/>
                      </a:lnTo>
                      <a:lnTo>
                        <a:pt x="900" y="290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7" name="Freeform 20">
                  <a:extLst>
                    <a:ext uri="{FF2B5EF4-FFF2-40B4-BE49-F238E27FC236}">
                      <a16:creationId xmlns:a16="http://schemas.microsoft.com/office/drawing/2014/main" id="{ED782534-6849-4DE9-B88C-D00B7682A1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369" y="3938"/>
                  <a:ext cx="3930" cy="907"/>
                </a:xfrm>
                <a:custGeom>
                  <a:avLst/>
                  <a:gdLst>
                    <a:gd name="T0" fmla="*/ 4 w 3930"/>
                    <a:gd name="T1" fmla="*/ 8 h 907"/>
                    <a:gd name="T2" fmla="*/ 1092 w 3930"/>
                    <a:gd name="T3" fmla="*/ 865 h 907"/>
                    <a:gd name="T4" fmla="*/ 1808 w 3930"/>
                    <a:gd name="T5" fmla="*/ 789 h 907"/>
                    <a:gd name="T6" fmla="*/ 2900 w 3930"/>
                    <a:gd name="T7" fmla="*/ 899 h 907"/>
                    <a:gd name="T8" fmla="*/ 3926 w 3930"/>
                    <a:gd name="T9" fmla="*/ 0 h 907"/>
                    <a:gd name="T10" fmla="*/ 3926 w 3930"/>
                    <a:gd name="T11" fmla="*/ 0 h 907"/>
                    <a:gd name="T12" fmla="*/ 3930 w 3930"/>
                    <a:gd name="T13" fmla="*/ 6 h 907"/>
                    <a:gd name="T14" fmla="*/ 2902 w 3930"/>
                    <a:gd name="T15" fmla="*/ 907 h 907"/>
                    <a:gd name="T16" fmla="*/ 1808 w 3930"/>
                    <a:gd name="T17" fmla="*/ 795 h 907"/>
                    <a:gd name="T18" fmla="*/ 1090 w 3930"/>
                    <a:gd name="T19" fmla="*/ 871 h 907"/>
                    <a:gd name="T20" fmla="*/ 0 w 3930"/>
                    <a:gd name="T21" fmla="*/ 14 h 907"/>
                    <a:gd name="T22" fmla="*/ 4 w 3930"/>
                    <a:gd name="T23" fmla="*/ 8 h 907"/>
                    <a:gd name="T24" fmla="*/ 4 w 3930"/>
                    <a:gd name="T25" fmla="*/ 8 h 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30" h="907">
                      <a:moveTo>
                        <a:pt x="4" y="8"/>
                      </a:moveTo>
                      <a:lnTo>
                        <a:pt x="1092" y="865"/>
                      </a:lnTo>
                      <a:lnTo>
                        <a:pt x="1808" y="789"/>
                      </a:lnTo>
                      <a:lnTo>
                        <a:pt x="2900" y="899"/>
                      </a:lnTo>
                      <a:lnTo>
                        <a:pt x="3926" y="0"/>
                      </a:lnTo>
                      <a:lnTo>
                        <a:pt x="3926" y="0"/>
                      </a:lnTo>
                      <a:lnTo>
                        <a:pt x="3930" y="6"/>
                      </a:lnTo>
                      <a:lnTo>
                        <a:pt x="2902" y="907"/>
                      </a:lnTo>
                      <a:lnTo>
                        <a:pt x="1808" y="795"/>
                      </a:lnTo>
                      <a:lnTo>
                        <a:pt x="1090" y="871"/>
                      </a:lnTo>
                      <a:lnTo>
                        <a:pt x="0" y="14"/>
                      </a:lnTo>
                      <a:lnTo>
                        <a:pt x="4" y="8"/>
                      </a:lnTo>
                      <a:lnTo>
                        <a:pt x="4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8" name="Freeform 21">
                  <a:extLst>
                    <a:ext uri="{FF2B5EF4-FFF2-40B4-BE49-F238E27FC236}">
                      <a16:creationId xmlns:a16="http://schemas.microsoft.com/office/drawing/2014/main" id="{32DD9272-2A3E-456B-B756-D28D8BEEE2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49" y="989"/>
                  <a:ext cx="112" cy="1924"/>
                </a:xfrm>
                <a:custGeom>
                  <a:avLst/>
                  <a:gdLst>
                    <a:gd name="T0" fmla="*/ 0 w 112"/>
                    <a:gd name="T1" fmla="*/ 2 h 1924"/>
                    <a:gd name="T2" fmla="*/ 6 w 112"/>
                    <a:gd name="T3" fmla="*/ 0 h 1924"/>
                    <a:gd name="T4" fmla="*/ 112 w 112"/>
                    <a:gd name="T5" fmla="*/ 1924 h 1924"/>
                    <a:gd name="T6" fmla="*/ 106 w 112"/>
                    <a:gd name="T7" fmla="*/ 1924 h 1924"/>
                    <a:gd name="T8" fmla="*/ 0 w 112"/>
                    <a:gd name="T9" fmla="*/ 2 h 1924"/>
                    <a:gd name="T10" fmla="*/ 0 w 112"/>
                    <a:gd name="T11" fmla="*/ 2 h 19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2" h="1924">
                      <a:moveTo>
                        <a:pt x="0" y="2"/>
                      </a:moveTo>
                      <a:lnTo>
                        <a:pt x="6" y="0"/>
                      </a:lnTo>
                      <a:lnTo>
                        <a:pt x="112" y="1924"/>
                      </a:lnTo>
                      <a:lnTo>
                        <a:pt x="106" y="1924"/>
                      </a:lnTo>
                      <a:lnTo>
                        <a:pt x="0" y="2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29" name="Freeform 22">
                  <a:extLst>
                    <a:ext uri="{FF2B5EF4-FFF2-40B4-BE49-F238E27FC236}">
                      <a16:creationId xmlns:a16="http://schemas.microsoft.com/office/drawing/2014/main" id="{FEECA5F8-3F6D-42EC-A493-CF1016D2D9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" y="4803"/>
                  <a:ext cx="1810" cy="42"/>
                </a:xfrm>
                <a:custGeom>
                  <a:avLst/>
                  <a:gdLst>
                    <a:gd name="T0" fmla="*/ 0 w 1810"/>
                    <a:gd name="T1" fmla="*/ 0 h 42"/>
                    <a:gd name="T2" fmla="*/ 1810 w 1810"/>
                    <a:gd name="T3" fmla="*/ 34 h 42"/>
                    <a:gd name="T4" fmla="*/ 1810 w 1810"/>
                    <a:gd name="T5" fmla="*/ 42 h 42"/>
                    <a:gd name="T6" fmla="*/ 0 w 1810"/>
                    <a:gd name="T7" fmla="*/ 6 h 42"/>
                    <a:gd name="T8" fmla="*/ 0 w 1810"/>
                    <a:gd name="T9" fmla="*/ 0 h 42"/>
                    <a:gd name="T10" fmla="*/ 0 w 1810"/>
                    <a:gd name="T1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810" h="42">
                      <a:moveTo>
                        <a:pt x="0" y="0"/>
                      </a:moveTo>
                      <a:lnTo>
                        <a:pt x="1810" y="34"/>
                      </a:lnTo>
                      <a:lnTo>
                        <a:pt x="1810" y="42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0" name="Freeform 23">
                  <a:extLst>
                    <a:ext uri="{FF2B5EF4-FFF2-40B4-BE49-F238E27FC236}">
                      <a16:creationId xmlns:a16="http://schemas.microsoft.com/office/drawing/2014/main" id="{FE98C72E-28FC-4C26-9743-9640372B45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9" y="1916"/>
                  <a:ext cx="184" cy="184"/>
                </a:xfrm>
                <a:custGeom>
                  <a:avLst/>
                  <a:gdLst>
                    <a:gd name="T0" fmla="*/ 76 w 92"/>
                    <a:gd name="T1" fmla="*/ 76 h 92"/>
                    <a:gd name="T2" fmla="*/ 16 w 92"/>
                    <a:gd name="T3" fmla="*/ 76 h 92"/>
                    <a:gd name="T4" fmla="*/ 16 w 92"/>
                    <a:gd name="T5" fmla="*/ 16 h 92"/>
                    <a:gd name="T6" fmla="*/ 76 w 92"/>
                    <a:gd name="T7" fmla="*/ 16 h 92"/>
                    <a:gd name="T8" fmla="*/ 76 w 92"/>
                    <a:gd name="T9" fmla="*/ 76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92">
                      <a:moveTo>
                        <a:pt x="76" y="76"/>
                      </a:moveTo>
                      <a:cubicBezTo>
                        <a:pt x="59" y="92"/>
                        <a:pt x="33" y="92"/>
                        <a:pt x="16" y="76"/>
                      </a:cubicBezTo>
                      <a:cubicBezTo>
                        <a:pt x="0" y="59"/>
                        <a:pt x="0" y="33"/>
                        <a:pt x="16" y="16"/>
                      </a:cubicBezTo>
                      <a:cubicBezTo>
                        <a:pt x="33" y="0"/>
                        <a:pt x="59" y="0"/>
                        <a:pt x="76" y="16"/>
                      </a:cubicBezTo>
                      <a:cubicBezTo>
                        <a:pt x="92" y="33"/>
                        <a:pt x="92" y="59"/>
                        <a:pt x="76" y="7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1" name="Freeform 24">
                  <a:extLst>
                    <a:ext uri="{FF2B5EF4-FFF2-40B4-BE49-F238E27FC236}">
                      <a16:creationId xmlns:a16="http://schemas.microsoft.com/office/drawing/2014/main" id="{804B51D2-9918-4547-B85D-05C50B472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6" y="775"/>
                  <a:ext cx="123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0 w 61"/>
                    <a:gd name="T7" fmla="*/ 11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39" y="0"/>
                        <a:pt x="50" y="11"/>
                      </a:cubicBezTo>
                      <a:cubicBezTo>
                        <a:pt x="61" y="22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2" name="Freeform 25">
                  <a:extLst>
                    <a:ext uri="{FF2B5EF4-FFF2-40B4-BE49-F238E27FC236}">
                      <a16:creationId xmlns:a16="http://schemas.microsoft.com/office/drawing/2014/main" id="{6DB4BDF1-9DC6-42AF-87FF-02923CD777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3" y="6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3" name="Freeform 26">
                  <a:extLst>
                    <a:ext uri="{FF2B5EF4-FFF2-40B4-BE49-F238E27FC236}">
                      <a16:creationId xmlns:a16="http://schemas.microsoft.com/office/drawing/2014/main" id="{91FF7432-B75D-4BDE-802B-2A44F2CDD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05" y="3910"/>
                  <a:ext cx="98" cy="98"/>
                </a:xfrm>
                <a:custGeom>
                  <a:avLst/>
                  <a:gdLst>
                    <a:gd name="T0" fmla="*/ 41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1 w 49"/>
                    <a:gd name="T7" fmla="*/ 9 h 49"/>
                    <a:gd name="T8" fmla="*/ 41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1"/>
                      </a:moveTo>
                      <a:cubicBezTo>
                        <a:pt x="32" y="49"/>
                        <a:pt x="18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8" y="0"/>
                        <a:pt x="32" y="0"/>
                        <a:pt x="41" y="9"/>
                      </a:cubicBezTo>
                      <a:cubicBezTo>
                        <a:pt x="49" y="18"/>
                        <a:pt x="49" y="32"/>
                        <a:pt x="41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4" name="Freeform 27">
                  <a:extLst>
                    <a:ext uri="{FF2B5EF4-FFF2-40B4-BE49-F238E27FC236}">
                      <a16:creationId xmlns:a16="http://schemas.microsoft.com/office/drawing/2014/main" id="{C3D9760C-E29C-45C8-B810-56B885D60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05" y="3111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5" name="Freeform 28">
                  <a:extLst>
                    <a:ext uri="{FF2B5EF4-FFF2-40B4-BE49-F238E27FC236}">
                      <a16:creationId xmlns:a16="http://schemas.microsoft.com/office/drawing/2014/main" id="{05CDE81C-F874-4A85-AEAF-1207E1E5E5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9" y="1782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8 w 49"/>
                    <a:gd name="T3" fmla="*/ 41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8" y="41"/>
                      </a:cubicBezTo>
                      <a:cubicBezTo>
                        <a:pt x="0" y="32"/>
                        <a:pt x="0" y="18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6" name="Freeform 29">
                  <a:extLst>
                    <a:ext uri="{FF2B5EF4-FFF2-40B4-BE49-F238E27FC236}">
                      <a16:creationId xmlns:a16="http://schemas.microsoft.com/office/drawing/2014/main" id="{9120D794-9451-4125-8FF3-A0BB36E7EF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719" y="-803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7" name="Freeform 30">
                  <a:extLst>
                    <a:ext uri="{FF2B5EF4-FFF2-40B4-BE49-F238E27FC236}">
                      <a16:creationId xmlns:a16="http://schemas.microsoft.com/office/drawing/2014/main" id="{A8E2607B-D842-477D-B631-68043D31A3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187" y="2100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8" name="Freeform 31">
                  <a:extLst>
                    <a:ext uri="{FF2B5EF4-FFF2-40B4-BE49-F238E27FC236}">
                      <a16:creationId xmlns:a16="http://schemas.microsoft.com/office/drawing/2014/main" id="{6AA1CA00-B6C9-4AC0-8484-253B02A79C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9" y="755"/>
                  <a:ext cx="125" cy="122"/>
                </a:xfrm>
                <a:custGeom>
                  <a:avLst/>
                  <a:gdLst>
                    <a:gd name="T0" fmla="*/ 51 w 62"/>
                    <a:gd name="T1" fmla="*/ 50 h 61"/>
                    <a:gd name="T2" fmla="*/ 11 w 62"/>
                    <a:gd name="T3" fmla="*/ 50 h 61"/>
                    <a:gd name="T4" fmla="*/ 11 w 62"/>
                    <a:gd name="T5" fmla="*/ 10 h 61"/>
                    <a:gd name="T6" fmla="*/ 51 w 62"/>
                    <a:gd name="T7" fmla="*/ 10 h 61"/>
                    <a:gd name="T8" fmla="*/ 51 w 62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2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2" y="0"/>
                        <a:pt x="40" y="0"/>
                        <a:pt x="51" y="10"/>
                      </a:cubicBezTo>
                      <a:cubicBezTo>
                        <a:pt x="62" y="21"/>
                        <a:pt x="62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39" name="Freeform 32">
                  <a:extLst>
                    <a:ext uri="{FF2B5EF4-FFF2-40B4-BE49-F238E27FC236}">
                      <a16:creationId xmlns:a16="http://schemas.microsoft.com/office/drawing/2014/main" id="{A5FA7629-5517-45FE-922D-82520064A9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8" y="3103"/>
                  <a:ext cx="123" cy="122"/>
                </a:xfrm>
                <a:custGeom>
                  <a:avLst/>
                  <a:gdLst>
                    <a:gd name="T0" fmla="*/ 51 w 61"/>
                    <a:gd name="T1" fmla="*/ 50 h 61"/>
                    <a:gd name="T2" fmla="*/ 11 w 61"/>
                    <a:gd name="T3" fmla="*/ 50 h 61"/>
                    <a:gd name="T4" fmla="*/ 11 w 61"/>
                    <a:gd name="T5" fmla="*/ 11 h 61"/>
                    <a:gd name="T6" fmla="*/ 51 w 61"/>
                    <a:gd name="T7" fmla="*/ 11 h 61"/>
                    <a:gd name="T8" fmla="*/ 51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1" y="50"/>
                      </a:moveTo>
                      <a:cubicBezTo>
                        <a:pt x="40" y="61"/>
                        <a:pt x="22" y="61"/>
                        <a:pt x="11" y="50"/>
                      </a:cubicBezTo>
                      <a:cubicBezTo>
                        <a:pt x="0" y="39"/>
                        <a:pt x="0" y="22"/>
                        <a:pt x="11" y="11"/>
                      </a:cubicBezTo>
                      <a:cubicBezTo>
                        <a:pt x="22" y="0"/>
                        <a:pt x="40" y="0"/>
                        <a:pt x="51" y="11"/>
                      </a:cubicBezTo>
                      <a:cubicBezTo>
                        <a:pt x="61" y="22"/>
                        <a:pt x="61" y="39"/>
                        <a:pt x="51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0" name="Freeform 33">
                  <a:extLst>
                    <a:ext uri="{FF2B5EF4-FFF2-40B4-BE49-F238E27FC236}">
                      <a16:creationId xmlns:a16="http://schemas.microsoft.com/office/drawing/2014/main" id="{03F2E6A8-786D-404C-8CBE-697E0750F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1" y="4675"/>
                  <a:ext cx="122" cy="122"/>
                </a:xfrm>
                <a:custGeom>
                  <a:avLst/>
                  <a:gdLst>
                    <a:gd name="T0" fmla="*/ 50 w 61"/>
                    <a:gd name="T1" fmla="*/ 50 h 61"/>
                    <a:gd name="T2" fmla="*/ 11 w 61"/>
                    <a:gd name="T3" fmla="*/ 50 h 61"/>
                    <a:gd name="T4" fmla="*/ 11 w 61"/>
                    <a:gd name="T5" fmla="*/ 10 h 61"/>
                    <a:gd name="T6" fmla="*/ 50 w 61"/>
                    <a:gd name="T7" fmla="*/ 10 h 61"/>
                    <a:gd name="T8" fmla="*/ 50 w 61"/>
                    <a:gd name="T9" fmla="*/ 50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61">
                      <a:moveTo>
                        <a:pt x="50" y="50"/>
                      </a:moveTo>
                      <a:cubicBezTo>
                        <a:pt x="39" y="61"/>
                        <a:pt x="21" y="61"/>
                        <a:pt x="11" y="50"/>
                      </a:cubicBezTo>
                      <a:cubicBezTo>
                        <a:pt x="0" y="39"/>
                        <a:pt x="0" y="21"/>
                        <a:pt x="11" y="10"/>
                      </a:cubicBezTo>
                      <a:cubicBezTo>
                        <a:pt x="21" y="0"/>
                        <a:pt x="39" y="0"/>
                        <a:pt x="50" y="10"/>
                      </a:cubicBezTo>
                      <a:cubicBezTo>
                        <a:pt x="61" y="21"/>
                        <a:pt x="61" y="39"/>
                        <a:pt x="50" y="5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1" name="Freeform 34">
                  <a:extLst>
                    <a:ext uri="{FF2B5EF4-FFF2-40B4-BE49-F238E27FC236}">
                      <a16:creationId xmlns:a16="http://schemas.microsoft.com/office/drawing/2014/main" id="{D7A594EB-85DA-48E6-B14B-7534FFB40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409" y="3896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2" name="Freeform 35">
                  <a:extLst>
                    <a:ext uri="{FF2B5EF4-FFF2-40B4-BE49-F238E27FC236}">
                      <a16:creationId xmlns:a16="http://schemas.microsoft.com/office/drawing/2014/main" id="{40A1674A-6523-4019-A14C-B3C998A757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273" y="2815"/>
                  <a:ext cx="98" cy="98"/>
                </a:xfrm>
                <a:custGeom>
                  <a:avLst/>
                  <a:gdLst>
                    <a:gd name="T0" fmla="*/ 41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1 w 49"/>
                    <a:gd name="T7" fmla="*/ 8 h 49"/>
                    <a:gd name="T8" fmla="*/ 41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1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1" y="8"/>
                      </a:cubicBezTo>
                      <a:cubicBezTo>
                        <a:pt x="49" y="17"/>
                        <a:pt x="49" y="31"/>
                        <a:pt x="41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3" name="Freeform 36">
                  <a:extLst>
                    <a:ext uri="{FF2B5EF4-FFF2-40B4-BE49-F238E27FC236}">
                      <a16:creationId xmlns:a16="http://schemas.microsoft.com/office/drawing/2014/main" id="{94F4646F-462C-4E10-923B-245007ABC4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-1307" y="10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8"/>
                      </a:cubicBezTo>
                      <a:cubicBezTo>
                        <a:pt x="17" y="0"/>
                        <a:pt x="31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4" name="Freeform 37">
                  <a:extLst>
                    <a:ext uri="{FF2B5EF4-FFF2-40B4-BE49-F238E27FC236}">
                      <a16:creationId xmlns:a16="http://schemas.microsoft.com/office/drawing/2014/main" id="{4B245E71-E0A0-4E5A-A029-55CC4DED8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9" y="-919"/>
                  <a:ext cx="98" cy="98"/>
                </a:xfrm>
                <a:custGeom>
                  <a:avLst/>
                  <a:gdLst>
                    <a:gd name="T0" fmla="*/ 40 w 49"/>
                    <a:gd name="T1" fmla="*/ 41 h 49"/>
                    <a:gd name="T2" fmla="*/ 9 w 49"/>
                    <a:gd name="T3" fmla="*/ 41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1"/>
                      </a:moveTo>
                      <a:cubicBezTo>
                        <a:pt x="31" y="49"/>
                        <a:pt x="17" y="49"/>
                        <a:pt x="9" y="41"/>
                      </a:cubicBezTo>
                      <a:cubicBezTo>
                        <a:pt x="0" y="32"/>
                        <a:pt x="0" y="18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8"/>
                        <a:pt x="49" y="32"/>
                        <a:pt x="40" y="4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5" name="Freeform 38">
                  <a:extLst>
                    <a:ext uri="{FF2B5EF4-FFF2-40B4-BE49-F238E27FC236}">
                      <a16:creationId xmlns:a16="http://schemas.microsoft.com/office/drawing/2014/main" id="{465C8768-ED77-4829-A78D-D0C6614689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409" y="286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8 h 49"/>
                    <a:gd name="T6" fmla="*/ 40 w 49"/>
                    <a:gd name="T7" fmla="*/ 8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2" y="49"/>
                        <a:pt x="18" y="49"/>
                        <a:pt x="9" y="40"/>
                      </a:cubicBezTo>
                      <a:cubicBezTo>
                        <a:pt x="0" y="31"/>
                        <a:pt x="0" y="17"/>
                        <a:pt x="9" y="8"/>
                      </a:cubicBezTo>
                      <a:cubicBezTo>
                        <a:pt x="18" y="0"/>
                        <a:pt x="32" y="0"/>
                        <a:pt x="40" y="8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6" name="Freeform 39">
                  <a:extLst>
                    <a:ext uri="{FF2B5EF4-FFF2-40B4-BE49-F238E27FC236}">
                      <a16:creationId xmlns:a16="http://schemas.microsoft.com/office/drawing/2014/main" id="{8CC696C1-1968-4FB8-9E2C-58E4BF7C73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302" y="941"/>
                  <a:ext cx="99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9 w 49"/>
                    <a:gd name="T3" fmla="*/ 40 h 49"/>
                    <a:gd name="T4" fmla="*/ 9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9" y="40"/>
                      </a:cubicBezTo>
                      <a:cubicBezTo>
                        <a:pt x="0" y="32"/>
                        <a:pt x="0" y="17"/>
                        <a:pt x="9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7" name="Freeform 40">
                  <a:extLst>
                    <a:ext uri="{FF2B5EF4-FFF2-40B4-BE49-F238E27FC236}">
                      <a16:creationId xmlns:a16="http://schemas.microsoft.com/office/drawing/2014/main" id="{337DEB5A-3AB1-4F28-A876-B77FADED36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53" y="-807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8" name="Freeform 41">
                  <a:extLst>
                    <a:ext uri="{FF2B5EF4-FFF2-40B4-BE49-F238E27FC236}">
                      <a16:creationId xmlns:a16="http://schemas.microsoft.com/office/drawing/2014/main" id="{5DBB0D3F-F39D-441F-9E4A-6A2A85EC66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7" y="-22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2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  <p:sp>
              <p:nvSpPr>
                <p:cNvPr id="149" name="Freeform 42">
                  <a:extLst>
                    <a:ext uri="{FF2B5EF4-FFF2-40B4-BE49-F238E27FC236}">
                      <a16:creationId xmlns:a16="http://schemas.microsoft.com/office/drawing/2014/main" id="{E6792F83-AC6D-44DB-88D3-2F7836AC6C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75" y="4759"/>
                  <a:ext cx="98" cy="98"/>
                </a:xfrm>
                <a:custGeom>
                  <a:avLst/>
                  <a:gdLst>
                    <a:gd name="T0" fmla="*/ 40 w 49"/>
                    <a:gd name="T1" fmla="*/ 40 h 49"/>
                    <a:gd name="T2" fmla="*/ 8 w 49"/>
                    <a:gd name="T3" fmla="*/ 40 h 49"/>
                    <a:gd name="T4" fmla="*/ 8 w 49"/>
                    <a:gd name="T5" fmla="*/ 9 h 49"/>
                    <a:gd name="T6" fmla="*/ 40 w 49"/>
                    <a:gd name="T7" fmla="*/ 9 h 49"/>
                    <a:gd name="T8" fmla="*/ 40 w 49"/>
                    <a:gd name="T9" fmla="*/ 4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9" h="49">
                      <a:moveTo>
                        <a:pt x="40" y="40"/>
                      </a:moveTo>
                      <a:cubicBezTo>
                        <a:pt x="31" y="49"/>
                        <a:pt x="17" y="49"/>
                        <a:pt x="8" y="40"/>
                      </a:cubicBezTo>
                      <a:cubicBezTo>
                        <a:pt x="0" y="31"/>
                        <a:pt x="0" y="17"/>
                        <a:pt x="8" y="9"/>
                      </a:cubicBezTo>
                      <a:cubicBezTo>
                        <a:pt x="17" y="0"/>
                        <a:pt x="31" y="0"/>
                        <a:pt x="40" y="9"/>
                      </a:cubicBezTo>
                      <a:cubicBezTo>
                        <a:pt x="49" y="17"/>
                        <a:pt x="49" y="31"/>
                        <a:pt x="4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algn="ctr" eaLnBrk="1" latinLnBrk="1" hangingPunct="1">
                    <a:defRPr/>
                  </a:pPr>
                  <a:endParaRPr kumimoji="1" lang="ko-KR" altLang="en-US" sz="1100" b="1" dirty="0">
                    <a:solidFill>
                      <a:srgbClr val="000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endParaRPr>
                </a:p>
              </p:txBody>
            </p:sp>
          </p:grpSp>
        </p:grpSp>
      </p:grpSp>
      <p:pic>
        <p:nvPicPr>
          <p:cNvPr id="197" name="그림 196">
            <a:extLst>
              <a:ext uri="{FF2B5EF4-FFF2-40B4-BE49-F238E27FC236}">
                <a16:creationId xmlns:a16="http://schemas.microsoft.com/office/drawing/2014/main" id="{A8B155A6-E27F-47F9-87E6-10F17C31371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175" y="6295679"/>
            <a:ext cx="1146320" cy="2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09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1FDEDC35-6778-4447-96F5-6CB9CF684897}"/>
              </a:ext>
            </a:extLst>
          </p:cNvPr>
          <p:cNvSpPr/>
          <p:nvPr userDrawn="1"/>
        </p:nvSpPr>
        <p:spPr>
          <a:xfrm>
            <a:off x="0" y="-3260"/>
            <a:ext cx="9899650" cy="45719"/>
          </a:xfrm>
          <a:prstGeom prst="rect">
            <a:avLst/>
          </a:prstGeom>
          <a:solidFill>
            <a:srgbClr val="7BBD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5" name="그림 103">
            <a:extLst>
              <a:ext uri="{FF2B5EF4-FFF2-40B4-BE49-F238E27FC236}">
                <a16:creationId xmlns:a16="http://schemas.microsoft.com/office/drawing/2014/main" id="{BC260B33-0E61-4FC1-9496-9CCACB0DD0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9194" y="6592612"/>
            <a:ext cx="612788" cy="153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모서리가 둥근 직사각형 9">
            <a:extLst>
              <a:ext uri="{FF2B5EF4-FFF2-40B4-BE49-F238E27FC236}">
                <a16:creationId xmlns:a16="http://schemas.microsoft.com/office/drawing/2014/main" id="{245F2781-848E-4DC1-836A-CA5276D346A3}"/>
              </a:ext>
            </a:extLst>
          </p:cNvPr>
          <p:cNvSpPr/>
          <p:nvPr userDrawn="1"/>
        </p:nvSpPr>
        <p:spPr>
          <a:xfrm>
            <a:off x="4640263" y="6640869"/>
            <a:ext cx="619125" cy="218959"/>
          </a:xfrm>
          <a:prstGeom prst="roundRect">
            <a:avLst>
              <a:gd name="adj" fmla="val 8862"/>
            </a:avLst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1531488-9531-4D96-81FC-23C9CCF6EBED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65" y="6598449"/>
            <a:ext cx="760733" cy="169051"/>
          </a:xfrm>
          <a:prstGeom prst="rect">
            <a:avLst/>
          </a:prstGeom>
        </p:spPr>
      </p:pic>
      <p:sp>
        <p:nvSpPr>
          <p:cNvPr id="18" name="Rectangle 133">
            <a:extLst>
              <a:ext uri="{FF2B5EF4-FFF2-40B4-BE49-F238E27FC236}">
                <a16:creationId xmlns:a16="http://schemas.microsoft.com/office/drawing/2014/main" id="{AB19A1EE-B80A-4380-BC87-07293E5259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531666" y="6692672"/>
            <a:ext cx="842962" cy="123111"/>
          </a:xfrm>
          <a:prstGeom prst="rect">
            <a:avLst/>
          </a:prstGeom>
        </p:spPr>
        <p:txBody>
          <a:bodyPr wrap="square" lIns="0" tIns="0" rIns="0" bIns="0" anchor="ctr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0" marR="0" indent="0" algn="ctr" defTabSz="1043056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0438BB-A453-4BC9-9964-F4F083141B54}" type="slidenum">
              <a:rPr lang="en-US" altLang="ko-KR" sz="800" b="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pPr marL="0" marR="0" indent="0" algn="ctr" defTabSz="1043056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altLang="ko-KR" sz="800" b="0" kern="1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91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  <p:sldLayoutId id="2147483685" r:id="rId3"/>
    <p:sldLayoutId id="2147483686" r:id="rId4"/>
    <p:sldLayoutId id="2147483687" r:id="rId5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83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대학홈피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상단 수강신청 클릭 또는 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 직접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학번 부여 전 신입생은 수험번호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신입생 최초 비밀번호는 주민번호 뒤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42830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20845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398434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5621179" y="30484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290021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1256536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49182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5629888" y="27689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2669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4828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74497" y="2369969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2372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1025088" y="2871307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93530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63957" y="286569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4214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989435" y="1845797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859973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979053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999720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67432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64092" y="3779606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85326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85676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5628111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6987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44856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3983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50723" y="307474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19128" y="307637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99385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33321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6918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777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7822" y="2747504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62847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41198" y="3083129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819165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33896" y="3084766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4988986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9492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650180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30623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00569" y="292306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6069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35081" y="328228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93998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21225" y="3282781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01482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904309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853051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5450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2200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ex) 2020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2180" y="3087258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37680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925556" y="3300194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784473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5626713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4752509" y="329344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5042291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96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64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15075" y="3280030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70100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5628110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8308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성적조회는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개인정보관리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성적텝만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713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9764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9594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indent="0">
              <a:buNone/>
            </a:pPr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5956658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5176732" y="1759761"/>
            <a:ext cx="4640700" cy="1072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학생시간표조회에서만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91442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4122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5626712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4366239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27442</TotalTime>
  <Words>875</Words>
  <Application>Microsoft Office PowerPoint</Application>
  <PresentationFormat>사용자 지정</PresentationFormat>
  <Paragraphs>174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Wingdings</vt:lpstr>
      <vt:lpstr>맑은 고딕</vt:lpstr>
      <vt:lpstr>나눔고딕</vt:lpstr>
      <vt:lpstr>Arial</vt:lpstr>
      <vt:lpstr>디자인 사용자 지정</vt:lpstr>
      <vt:lpstr>5_디자인 사용자 지정</vt:lpstr>
      <vt:lpstr>6_디자인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acanet120</dc:creator>
  <cp:lastModifiedBy>User</cp:lastModifiedBy>
  <cp:revision>1375</cp:revision>
  <cp:lastPrinted>2021-08-09T23:22:36Z</cp:lastPrinted>
  <dcterms:created xsi:type="dcterms:W3CDTF">2018-02-19T06:19:09Z</dcterms:created>
  <dcterms:modified xsi:type="dcterms:W3CDTF">2022-02-11T00:18:58Z</dcterms:modified>
</cp:coreProperties>
</file>